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84" r:id="rId5"/>
    <p:sldId id="286" r:id="rId6"/>
    <p:sldId id="322" r:id="rId7"/>
    <p:sldId id="287" r:id="rId8"/>
    <p:sldId id="293" r:id="rId9"/>
    <p:sldId id="294" r:id="rId10"/>
    <p:sldId id="296" r:id="rId11"/>
    <p:sldId id="297" r:id="rId12"/>
    <p:sldId id="317" r:id="rId13"/>
    <p:sldId id="288" r:id="rId14"/>
    <p:sldId id="305" r:id="rId15"/>
    <p:sldId id="306" r:id="rId16"/>
    <p:sldId id="318" r:id="rId17"/>
    <p:sldId id="289" r:id="rId18"/>
    <p:sldId id="308" r:id="rId19"/>
    <p:sldId id="309" r:id="rId20"/>
    <p:sldId id="319" r:id="rId21"/>
    <p:sldId id="290" r:id="rId22"/>
    <p:sldId id="320" r:id="rId23"/>
    <p:sldId id="291" r:id="rId24"/>
    <p:sldId id="292" r:id="rId25"/>
    <p:sldId id="321" r:id="rId26"/>
  </p:sldIdLst>
  <p:sldSz cx="12192000" cy="6858000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286"/>
            <p14:sldId id="322"/>
            <p14:sldId id="287"/>
            <p14:sldId id="293"/>
            <p14:sldId id="294"/>
            <p14:sldId id="296"/>
            <p14:sldId id="297"/>
            <p14:sldId id="317"/>
            <p14:sldId id="288"/>
            <p14:sldId id="305"/>
            <p14:sldId id="306"/>
            <p14:sldId id="318"/>
            <p14:sldId id="289"/>
            <p14:sldId id="308"/>
            <p14:sldId id="309"/>
            <p14:sldId id="319"/>
            <p14:sldId id="290"/>
            <p14:sldId id="320"/>
            <p14:sldId id="291"/>
            <p14:sldId id="292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4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011BCE-1793-4455-8FB4-75844ADBED80}" v="31" dt="2022-06-15T14:35:43.4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2" d="100"/>
          <a:sy n="92" d="100"/>
        </p:scale>
        <p:origin x="279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C96ED4D-9974-4266-9636-7DF9434CB37C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7592141-416E-49B0-82D1-A68B9C506992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och avslutnings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35914" y="1477962"/>
            <a:ext cx="7442200" cy="2767484"/>
          </a:xfrm>
        </p:spPr>
        <p:txBody>
          <a:bodyPr anchor="t" anchorCtr="0"/>
          <a:lstStyle>
            <a:lvl1pPr algn="l">
              <a:defRPr sz="6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grpSp>
        <p:nvGrpSpPr>
          <p:cNvPr id="14" name="Bild 12">
            <a:extLst>
              <a:ext uri="{FF2B5EF4-FFF2-40B4-BE49-F238E27FC236}">
                <a16:creationId xmlns:a16="http://schemas.microsoft.com/office/drawing/2014/main" id="{7480CAB8-273C-4307-BE49-A68792607C8A}"/>
              </a:ext>
            </a:extLst>
          </p:cNvPr>
          <p:cNvGrpSpPr/>
          <p:nvPr userDrawn="1"/>
        </p:nvGrpSpPr>
        <p:grpSpPr>
          <a:xfrm rot="10800000">
            <a:off x="7569200" y="3324803"/>
            <a:ext cx="4622800" cy="4622800"/>
            <a:chOff x="8149828" y="4715850"/>
            <a:chExt cx="2028825" cy="2028825"/>
          </a:xfrm>
        </p:grpSpPr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30F286F7-5F5D-418D-B92B-8477B0A6D1EC}"/>
                </a:ext>
              </a:extLst>
            </p:cNvPr>
            <p:cNvSpPr/>
            <p:nvPr/>
          </p:nvSpPr>
          <p:spPr>
            <a:xfrm>
              <a:off x="8149828" y="4715850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0DE23CDF-53D8-4B4B-8E37-6B226536DC29}"/>
                </a:ext>
              </a:extLst>
            </p:cNvPr>
            <p:cNvSpPr/>
            <p:nvPr/>
          </p:nvSpPr>
          <p:spPr>
            <a:xfrm>
              <a:off x="8149828" y="4715850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E68923A6-A84A-4475-BD90-2CF5472DA60A}"/>
                </a:ext>
              </a:extLst>
            </p:cNvPr>
            <p:cNvSpPr/>
            <p:nvPr/>
          </p:nvSpPr>
          <p:spPr>
            <a:xfrm>
              <a:off x="8149828" y="4715850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756BE39E-DCED-4A9E-8F8C-CE6F686124BD}"/>
                </a:ext>
              </a:extLst>
            </p:cNvPr>
            <p:cNvSpPr/>
            <p:nvPr/>
          </p:nvSpPr>
          <p:spPr>
            <a:xfrm>
              <a:off x="8149828" y="4715850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310C7191-E51B-4F15-93A3-E193D1E9F1BC}"/>
                </a:ext>
              </a:extLst>
            </p:cNvPr>
            <p:cNvSpPr/>
            <p:nvPr/>
          </p:nvSpPr>
          <p:spPr>
            <a:xfrm>
              <a:off x="8149828" y="4715850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F3959870-4B3F-4BE9-8B3B-4044858C9B28}"/>
                </a:ext>
              </a:extLst>
            </p:cNvPr>
            <p:cNvSpPr/>
            <p:nvPr/>
          </p:nvSpPr>
          <p:spPr>
            <a:xfrm>
              <a:off x="8149828" y="4715850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1B78BEA1-4C3C-43F7-8FFC-A9A39A21CB92}"/>
                </a:ext>
              </a:extLst>
            </p:cNvPr>
            <p:cNvSpPr/>
            <p:nvPr/>
          </p:nvSpPr>
          <p:spPr>
            <a:xfrm>
              <a:off x="8149828" y="4715850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3" name="Bild 21">
            <a:extLst>
              <a:ext uri="{FF2B5EF4-FFF2-40B4-BE49-F238E27FC236}">
                <a16:creationId xmlns:a16="http://schemas.microsoft.com/office/drawing/2014/main" id="{C66ECA47-E88F-40F5-B75A-61A8C366EC0F}"/>
              </a:ext>
            </a:extLst>
          </p:cNvPr>
          <p:cNvGrpSpPr/>
          <p:nvPr/>
        </p:nvGrpSpPr>
        <p:grpSpPr>
          <a:xfrm>
            <a:off x="8622676" y="-2283490"/>
            <a:ext cx="4151645" cy="8303289"/>
            <a:chOff x="5014912" y="1266825"/>
            <a:chExt cx="2162175" cy="4324350"/>
          </a:xfrm>
        </p:grpSpPr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99FC589D-4553-4DE3-9E49-5FF06130C752}"/>
                </a:ext>
              </a:extLst>
            </p:cNvPr>
            <p:cNvSpPr/>
            <p:nvPr/>
          </p:nvSpPr>
          <p:spPr>
            <a:xfrm>
              <a:off x="5014198" y="4503658"/>
              <a:ext cx="2162175" cy="1085850"/>
            </a:xfrm>
            <a:custGeom>
              <a:avLst/>
              <a:gdLst>
                <a:gd name="connsiteX0" fmla="*/ 2162889 w 2162175"/>
                <a:gd name="connsiteY0" fmla="*/ 3572 h 1085850"/>
                <a:gd name="connsiteX1" fmla="*/ 1082754 w 2162175"/>
                <a:gd name="connsiteY1" fmla="*/ 1083707 h 1085850"/>
                <a:gd name="connsiteX2" fmla="*/ 3572 w 2162175"/>
                <a:gd name="connsiteY2" fmla="*/ 3572 h 1085850"/>
                <a:gd name="connsiteX3" fmla="*/ 2162889 w 2162175"/>
                <a:gd name="connsiteY3" fmla="*/ 3572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1085850">
                  <a:moveTo>
                    <a:pt x="2162889" y="3572"/>
                  </a:moveTo>
                  <a:cubicBezTo>
                    <a:pt x="2162889" y="599837"/>
                    <a:pt x="1679019" y="1083707"/>
                    <a:pt x="1082754" y="1083707"/>
                  </a:cubicBezTo>
                  <a:cubicBezTo>
                    <a:pt x="486489" y="1083707"/>
                    <a:pt x="3572" y="599837"/>
                    <a:pt x="3572" y="3572"/>
                  </a:cubicBezTo>
                  <a:lnTo>
                    <a:pt x="2162889" y="357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6F401FF8-6396-4229-B556-BB8B3F619512}"/>
                </a:ext>
              </a:extLst>
            </p:cNvPr>
            <p:cNvSpPr/>
            <p:nvPr/>
          </p:nvSpPr>
          <p:spPr>
            <a:xfrm>
              <a:off x="5014198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AF2890AA-7266-401A-9A57-C095DF237AD2}"/>
                </a:ext>
              </a:extLst>
            </p:cNvPr>
            <p:cNvSpPr/>
            <p:nvPr/>
          </p:nvSpPr>
          <p:spPr>
            <a:xfrm>
              <a:off x="7173515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A965BAAD-2BD9-4D93-AF0A-CE99C9B85115}"/>
                </a:ext>
              </a:extLst>
            </p:cNvPr>
            <p:cNvSpPr/>
            <p:nvPr/>
          </p:nvSpPr>
          <p:spPr>
            <a:xfrm>
              <a:off x="5014198" y="4465558"/>
              <a:ext cx="9525" cy="38100"/>
            </a:xfrm>
            <a:custGeom>
              <a:avLst/>
              <a:gdLst>
                <a:gd name="connsiteX0" fmla="*/ 3572 w 0"/>
                <a:gd name="connsiteY0" fmla="*/ 41672 h 38100"/>
                <a:gd name="connsiteX1" fmla="*/ 4524 w 0"/>
                <a:gd name="connsiteY1" fmla="*/ 35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41672"/>
                  </a:moveTo>
                  <a:cubicBezTo>
                    <a:pt x="3572" y="29289"/>
                    <a:pt x="3572" y="15954"/>
                    <a:pt x="4524" y="35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AEC293E6-197D-4F07-9AA5-710D28C55178}"/>
                </a:ext>
              </a:extLst>
            </p:cNvPr>
            <p:cNvSpPr/>
            <p:nvPr/>
          </p:nvSpPr>
          <p:spPr>
            <a:xfrm>
              <a:off x="5019913" y="3423523"/>
              <a:ext cx="2152650" cy="1009650"/>
            </a:xfrm>
            <a:custGeom>
              <a:avLst/>
              <a:gdLst>
                <a:gd name="connsiteX0" fmla="*/ 3572 w 2152650"/>
                <a:gd name="connsiteY0" fmla="*/ 968454 h 1009650"/>
                <a:gd name="connsiteX1" fmla="*/ 1077039 w 2152650"/>
                <a:gd name="connsiteY1" fmla="*/ 3572 h 1009650"/>
                <a:gd name="connsiteX2" fmla="*/ 2154317 w 2152650"/>
                <a:gd name="connsiteY2" fmla="*/ 100655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009650">
                  <a:moveTo>
                    <a:pt x="3572" y="968454"/>
                  </a:moveTo>
                  <a:cubicBezTo>
                    <a:pt x="60722" y="426482"/>
                    <a:pt x="519827" y="3572"/>
                    <a:pt x="1077039" y="3572"/>
                  </a:cubicBezTo>
                  <a:cubicBezTo>
                    <a:pt x="1647587" y="3572"/>
                    <a:pt x="2115265" y="446484"/>
                    <a:pt x="2154317" y="100655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custDash>
                <a:ds d="607373" sp="607373"/>
              </a:custDash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3C24FC52-6773-49B4-8246-543EE561AB82}"/>
                </a:ext>
              </a:extLst>
            </p:cNvPr>
            <p:cNvSpPr/>
            <p:nvPr/>
          </p:nvSpPr>
          <p:spPr>
            <a:xfrm>
              <a:off x="7173515" y="4465558"/>
              <a:ext cx="9525" cy="38100"/>
            </a:xfrm>
            <a:custGeom>
              <a:avLst/>
              <a:gdLst>
                <a:gd name="connsiteX0" fmla="*/ 3572 w 0"/>
                <a:gd name="connsiteY0" fmla="*/ 3572 h 38100"/>
                <a:gd name="connsiteX1" fmla="*/ 4524 w 0"/>
                <a:gd name="connsiteY1" fmla="*/ 416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3572"/>
                  </a:moveTo>
                  <a:cubicBezTo>
                    <a:pt x="3572" y="15954"/>
                    <a:pt x="4524" y="29289"/>
                    <a:pt x="4524" y="416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7483A49F-8346-4545-9AB9-30A515164D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1734" y="4705367"/>
            <a:ext cx="5114821" cy="154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flera sm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70" y="1029496"/>
            <a:ext cx="5188245" cy="103107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70" y="2420938"/>
            <a:ext cx="5367630" cy="3924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91C627-AF69-4108-A4C8-11AD5D1614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5388" y="650874"/>
            <a:ext cx="3554412" cy="2772000"/>
          </a:xfrm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bild 5">
            <a:extLst>
              <a:ext uri="{FF2B5EF4-FFF2-40B4-BE49-F238E27FC236}">
                <a16:creationId xmlns:a16="http://schemas.microsoft.com/office/drawing/2014/main" id="{275367A0-2F75-4267-B5AE-201A9081C8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75388" y="3573238"/>
            <a:ext cx="3554412" cy="2772000"/>
          </a:xfrm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bild 5">
            <a:extLst>
              <a:ext uri="{FF2B5EF4-FFF2-40B4-BE49-F238E27FC236}">
                <a16:creationId xmlns:a16="http://schemas.microsoft.com/office/drawing/2014/main" id="{5EABC1A9-618E-4119-9BFF-6E56E7F3F6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001048" y="650875"/>
            <a:ext cx="1962352" cy="1798105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5">
            <a:extLst>
              <a:ext uri="{FF2B5EF4-FFF2-40B4-BE49-F238E27FC236}">
                <a16:creationId xmlns:a16="http://schemas.microsoft.com/office/drawing/2014/main" id="{F86A67E5-D0AD-4237-A491-19C517E8AC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01049" y="2598056"/>
            <a:ext cx="1962351" cy="1800000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5">
            <a:extLst>
              <a:ext uri="{FF2B5EF4-FFF2-40B4-BE49-F238E27FC236}">
                <a16:creationId xmlns:a16="http://schemas.microsoft.com/office/drawing/2014/main" id="{9E67A942-8F3A-4502-B038-7D27C2D12B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001048" y="4547132"/>
            <a:ext cx="1962351" cy="1798106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626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EB2D4CA-9F7C-4BBD-9098-F254821705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524" y="0"/>
            <a:ext cx="12192000" cy="6858000"/>
          </a:xfrm>
        </p:spPr>
        <p:txBody>
          <a:bodyPr tIns="295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FCEBF7-9AF5-4409-ACDC-911587DB82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2025649" y="3513517"/>
            <a:ext cx="14208125" cy="443819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B1B9B4EE-8E25-8248-872C-BA64B853C8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41504" y="169070"/>
            <a:ext cx="1297057" cy="39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63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Bild 1">
            <a:extLst>
              <a:ext uri="{FF2B5EF4-FFF2-40B4-BE49-F238E27FC236}">
                <a16:creationId xmlns:a16="http://schemas.microsoft.com/office/drawing/2014/main" id="{9E1B81BA-B543-4DA0-8B84-B38FE6C84283}"/>
              </a:ext>
            </a:extLst>
          </p:cNvPr>
          <p:cNvGrpSpPr/>
          <p:nvPr userDrawn="1"/>
        </p:nvGrpSpPr>
        <p:grpSpPr>
          <a:xfrm>
            <a:off x="-479437" y="1371600"/>
            <a:ext cx="14494336" cy="4470400"/>
            <a:chOff x="2590800" y="2347912"/>
            <a:chExt cx="7010400" cy="2162175"/>
          </a:xfrm>
        </p:grpSpPr>
        <p:sp>
          <p:nvSpPr>
            <p:cNvPr id="4" name="Frihandsfigur: Form 3">
              <a:extLst>
                <a:ext uri="{FF2B5EF4-FFF2-40B4-BE49-F238E27FC236}">
                  <a16:creationId xmlns:a16="http://schemas.microsoft.com/office/drawing/2014/main" id="{0C5DCC36-516D-43DE-BDDF-B0B640C92A27}"/>
                </a:ext>
              </a:extLst>
            </p:cNvPr>
            <p:cNvSpPr/>
            <p:nvPr/>
          </p:nvSpPr>
          <p:spPr>
            <a:xfrm>
              <a:off x="7679293" y="3425428"/>
              <a:ext cx="1924050" cy="9525"/>
            </a:xfrm>
            <a:custGeom>
              <a:avLst/>
              <a:gdLst>
                <a:gd name="connsiteX0" fmla="*/ 3572 w 1924050"/>
                <a:gd name="connsiteY0" fmla="*/ 4524 h 0"/>
                <a:gd name="connsiteX1" fmla="*/ 1921907 w 1924050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4050">
                  <a:moveTo>
                    <a:pt x="3572" y="4524"/>
                  </a:moveTo>
                  <a:lnTo>
                    <a:pt x="1921907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60B7B1C2-53A5-4C78-8779-05CFD9798B01}"/>
                </a:ext>
              </a:extLst>
            </p:cNvPr>
            <p:cNvSpPr/>
            <p:nvPr/>
          </p:nvSpPr>
          <p:spPr>
            <a:xfrm>
              <a:off x="2587228" y="3426380"/>
              <a:ext cx="4495800" cy="9525"/>
            </a:xfrm>
            <a:custGeom>
              <a:avLst/>
              <a:gdLst>
                <a:gd name="connsiteX0" fmla="*/ 3572 w 4495800"/>
                <a:gd name="connsiteY0" fmla="*/ 3572 h 0"/>
                <a:gd name="connsiteX1" fmla="*/ 4501277 w 4495800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95800">
                  <a:moveTo>
                    <a:pt x="3572" y="3572"/>
                  </a:moveTo>
                  <a:lnTo>
                    <a:pt x="4501277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B3AC9744-D640-4B8C-9B79-C9C2A893ACE7}"/>
                </a:ext>
              </a:extLst>
            </p:cNvPr>
            <p:cNvSpPr/>
            <p:nvPr/>
          </p:nvSpPr>
          <p:spPr>
            <a:xfrm>
              <a:off x="6301978" y="2346245"/>
              <a:ext cx="2162175" cy="2162175"/>
            </a:xfrm>
            <a:custGeom>
              <a:avLst/>
              <a:gdLst>
                <a:gd name="connsiteX0" fmla="*/ 2163842 w 2162175"/>
                <a:gd name="connsiteY0" fmla="*/ 1083707 h 2162175"/>
                <a:gd name="connsiteX1" fmla="*/ 1083707 w 2162175"/>
                <a:gd name="connsiteY1" fmla="*/ 2163842 h 2162175"/>
                <a:gd name="connsiteX2" fmla="*/ 3572 w 2162175"/>
                <a:gd name="connsiteY2" fmla="*/ 1083707 h 2162175"/>
                <a:gd name="connsiteX3" fmla="*/ 1083707 w 2162175"/>
                <a:gd name="connsiteY3" fmla="*/ 3572 h 2162175"/>
                <a:gd name="connsiteX4" fmla="*/ 2163842 w 2162175"/>
                <a:gd name="connsiteY4" fmla="*/ 1083707 h 21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2175" h="2162175">
                  <a:moveTo>
                    <a:pt x="2163842" y="1083707"/>
                  </a:moveTo>
                  <a:cubicBezTo>
                    <a:pt x="2163842" y="1680249"/>
                    <a:pt x="1680249" y="2163842"/>
                    <a:pt x="1083707" y="2163842"/>
                  </a:cubicBezTo>
                  <a:cubicBezTo>
                    <a:pt x="487165" y="2163842"/>
                    <a:pt x="3572" y="1680249"/>
                    <a:pt x="3572" y="1083707"/>
                  </a:cubicBezTo>
                  <a:cubicBezTo>
                    <a:pt x="3572" y="487165"/>
                    <a:pt x="487165" y="3572"/>
                    <a:pt x="1083707" y="3572"/>
                  </a:cubicBezTo>
                  <a:cubicBezTo>
                    <a:pt x="1680249" y="3572"/>
                    <a:pt x="2163842" y="487165"/>
                    <a:pt x="2163842" y="1083707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C274688F-2FFF-41F0-A446-0C330C50AA65}"/>
                </a:ext>
              </a:extLst>
            </p:cNvPr>
            <p:cNvSpPr/>
            <p:nvPr/>
          </p:nvSpPr>
          <p:spPr>
            <a:xfrm>
              <a:off x="7084933" y="3129200"/>
              <a:ext cx="600075" cy="600075"/>
            </a:xfrm>
            <a:custGeom>
              <a:avLst/>
              <a:gdLst>
                <a:gd name="connsiteX0" fmla="*/ 597932 w 600075"/>
                <a:gd name="connsiteY0" fmla="*/ 300752 h 600075"/>
                <a:gd name="connsiteX1" fmla="*/ 300752 w 600075"/>
                <a:gd name="connsiteY1" fmla="*/ 597932 h 600075"/>
                <a:gd name="connsiteX2" fmla="*/ 3571 w 600075"/>
                <a:gd name="connsiteY2" fmla="*/ 300752 h 600075"/>
                <a:gd name="connsiteX3" fmla="*/ 300752 w 600075"/>
                <a:gd name="connsiteY3" fmla="*/ 3572 h 600075"/>
                <a:gd name="connsiteX4" fmla="*/ 597932 w 600075"/>
                <a:gd name="connsiteY4" fmla="*/ 300752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075" h="600075">
                  <a:moveTo>
                    <a:pt x="597932" y="300752"/>
                  </a:moveTo>
                  <a:cubicBezTo>
                    <a:pt x="597932" y="464880"/>
                    <a:pt x="464880" y="597932"/>
                    <a:pt x="300752" y="597932"/>
                  </a:cubicBezTo>
                  <a:cubicBezTo>
                    <a:pt x="136623" y="597932"/>
                    <a:pt x="3571" y="464880"/>
                    <a:pt x="3571" y="300752"/>
                  </a:cubicBezTo>
                  <a:cubicBezTo>
                    <a:pt x="3571" y="136624"/>
                    <a:pt x="136623" y="3572"/>
                    <a:pt x="300752" y="3572"/>
                  </a:cubicBezTo>
                  <a:cubicBezTo>
                    <a:pt x="464879" y="3572"/>
                    <a:pt x="597932" y="136624"/>
                    <a:pt x="597932" y="300752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" name="Frihandsfigur: Form 7">
              <a:extLst>
                <a:ext uri="{FF2B5EF4-FFF2-40B4-BE49-F238E27FC236}">
                  <a16:creationId xmlns:a16="http://schemas.microsoft.com/office/drawing/2014/main" id="{F3835143-A935-4BFD-9093-146FFDBB5046}"/>
                </a:ext>
              </a:extLst>
            </p:cNvPr>
            <p:cNvSpPr/>
            <p:nvPr/>
          </p:nvSpPr>
          <p:spPr>
            <a:xfrm>
              <a:off x="7287816" y="3332083"/>
              <a:ext cx="190500" cy="190500"/>
            </a:xfrm>
            <a:custGeom>
              <a:avLst/>
              <a:gdLst>
                <a:gd name="connsiteX0" fmla="*/ 192167 w 190500"/>
                <a:gd name="connsiteY0" fmla="*/ 97869 h 190500"/>
                <a:gd name="connsiteX1" fmla="*/ 97869 w 190500"/>
                <a:gd name="connsiteY1" fmla="*/ 192167 h 190500"/>
                <a:gd name="connsiteX2" fmla="*/ 3572 w 190500"/>
                <a:gd name="connsiteY2" fmla="*/ 97869 h 190500"/>
                <a:gd name="connsiteX3" fmla="*/ 97869 w 190500"/>
                <a:gd name="connsiteY3" fmla="*/ 3572 h 190500"/>
                <a:gd name="connsiteX4" fmla="*/ 192167 w 190500"/>
                <a:gd name="connsiteY4" fmla="*/ 978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0" h="190500">
                  <a:moveTo>
                    <a:pt x="192167" y="97869"/>
                  </a:moveTo>
                  <a:cubicBezTo>
                    <a:pt x="192167" y="149948"/>
                    <a:pt x="149948" y="192167"/>
                    <a:pt x="97869" y="192167"/>
                  </a:cubicBezTo>
                  <a:cubicBezTo>
                    <a:pt x="45790" y="192167"/>
                    <a:pt x="3572" y="149948"/>
                    <a:pt x="3572" y="97869"/>
                  </a:cubicBezTo>
                  <a:cubicBezTo>
                    <a:pt x="3572" y="45790"/>
                    <a:pt x="45790" y="3572"/>
                    <a:pt x="97869" y="3572"/>
                  </a:cubicBezTo>
                  <a:cubicBezTo>
                    <a:pt x="149948" y="3572"/>
                    <a:pt x="192167" y="45790"/>
                    <a:pt x="192167" y="97869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_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28369" y="1016000"/>
            <a:ext cx="5367632" cy="1044575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CAA6480-B03D-49A9-8911-CAB1086775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8" y="2420938"/>
            <a:ext cx="5367633" cy="392430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476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E224027E-F31E-419B-A956-6AE31D98E0A7}"/>
              </a:ext>
            </a:extLst>
          </p:cNvPr>
          <p:cNvSpPr/>
          <p:nvPr/>
        </p:nvSpPr>
        <p:spPr>
          <a:xfrm rot="10800000">
            <a:off x="5815471" y="4346212"/>
            <a:ext cx="2360231" cy="4722812"/>
          </a:xfrm>
          <a:custGeom>
            <a:avLst/>
            <a:gdLst>
              <a:gd name="connsiteX0" fmla="*/ 3572 w 1181100"/>
              <a:gd name="connsiteY0" fmla="*/ 2382917 h 2381250"/>
              <a:gd name="connsiteX1" fmla="*/ 1185624 w 1181100"/>
              <a:gd name="connsiteY1" fmla="*/ 3572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1100" h="2381250">
                <a:moveTo>
                  <a:pt x="3572" y="2382917"/>
                </a:moveTo>
                <a:lnTo>
                  <a:pt x="1185624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4" name="Frihandsfigur: Form 13">
            <a:extLst>
              <a:ext uri="{FF2B5EF4-FFF2-40B4-BE49-F238E27FC236}">
                <a16:creationId xmlns:a16="http://schemas.microsoft.com/office/drawing/2014/main" id="{BD8B1939-D009-4693-9E5F-66C38F60FCA1}"/>
              </a:ext>
            </a:extLst>
          </p:cNvPr>
          <p:cNvSpPr/>
          <p:nvPr/>
        </p:nvSpPr>
        <p:spPr>
          <a:xfrm rot="10800000">
            <a:off x="11032724" y="4344323"/>
            <a:ext cx="2379265" cy="4722812"/>
          </a:xfrm>
          <a:custGeom>
            <a:avLst/>
            <a:gdLst>
              <a:gd name="connsiteX0" fmla="*/ 3572 w 1190625"/>
              <a:gd name="connsiteY0" fmla="*/ 3572 h 2381250"/>
              <a:gd name="connsiteX1" fmla="*/ 1187529 w 1190625"/>
              <a:gd name="connsiteY1" fmla="*/ 2381964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0625" h="2381250">
                <a:moveTo>
                  <a:pt x="3572" y="3572"/>
                </a:moveTo>
                <a:lnTo>
                  <a:pt x="1187529" y="2381964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B5F45494-5972-4B5E-BD0C-EB8BD37DBE3E}"/>
              </a:ext>
            </a:extLst>
          </p:cNvPr>
          <p:cNvSpPr/>
          <p:nvPr/>
        </p:nvSpPr>
        <p:spPr>
          <a:xfrm rot="10800000">
            <a:off x="7450502" y="571499"/>
            <a:ext cx="4320745" cy="4313113"/>
          </a:xfrm>
          <a:custGeom>
            <a:avLst/>
            <a:gdLst>
              <a:gd name="connsiteX0" fmla="*/ 2163842 w 2162175"/>
              <a:gd name="connsiteY0" fmla="*/ 1083707 h 2162175"/>
              <a:gd name="connsiteX1" fmla="*/ 1083707 w 2162175"/>
              <a:gd name="connsiteY1" fmla="*/ 2163842 h 2162175"/>
              <a:gd name="connsiteX2" fmla="*/ 3572 w 2162175"/>
              <a:gd name="connsiteY2" fmla="*/ 1083707 h 2162175"/>
              <a:gd name="connsiteX3" fmla="*/ 1083707 w 2162175"/>
              <a:gd name="connsiteY3" fmla="*/ 3572 h 2162175"/>
              <a:gd name="connsiteX4" fmla="*/ 2163842 w 2162175"/>
              <a:gd name="connsiteY4" fmla="*/ 1083707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2175" h="2162175">
                <a:moveTo>
                  <a:pt x="2163842" y="1083707"/>
                </a:moveTo>
                <a:cubicBezTo>
                  <a:pt x="2163842" y="1680249"/>
                  <a:pt x="1680249" y="2163842"/>
                  <a:pt x="1083707" y="2163842"/>
                </a:cubicBezTo>
                <a:cubicBezTo>
                  <a:pt x="487165" y="2163842"/>
                  <a:pt x="3572" y="1680249"/>
                  <a:pt x="3572" y="1083707"/>
                </a:cubicBezTo>
                <a:cubicBezTo>
                  <a:pt x="3572" y="487165"/>
                  <a:pt x="487165" y="3572"/>
                  <a:pt x="1083707" y="3572"/>
                </a:cubicBezTo>
                <a:cubicBezTo>
                  <a:pt x="1680249" y="3572"/>
                  <a:pt x="2163842" y="487165"/>
                  <a:pt x="2163842" y="1083707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6" name="Frihandsfigur: Form 15">
            <a:extLst>
              <a:ext uri="{FF2B5EF4-FFF2-40B4-BE49-F238E27FC236}">
                <a16:creationId xmlns:a16="http://schemas.microsoft.com/office/drawing/2014/main" id="{C0EBDD0B-3CFD-44BD-B271-2F862D735303}"/>
              </a:ext>
            </a:extLst>
          </p:cNvPr>
          <p:cNvSpPr/>
          <p:nvPr/>
        </p:nvSpPr>
        <p:spPr>
          <a:xfrm rot="10800000">
            <a:off x="11771248" y="2723454"/>
            <a:ext cx="380682" cy="18891"/>
          </a:xfrm>
          <a:custGeom>
            <a:avLst/>
            <a:gdLst>
              <a:gd name="connsiteX0" fmla="*/ 193119 w 190500"/>
              <a:gd name="connsiteY0" fmla="*/ 3572 h 0"/>
              <a:gd name="connsiteX1" fmla="*/ 3572 w 190500"/>
              <a:gd name="connsiteY1" fmla="*/ 357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>
                <a:moveTo>
                  <a:pt x="193119" y="3572"/>
                </a:moveTo>
                <a:lnTo>
                  <a:pt x="3572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7" name="Frihandsfigur: Form 16">
            <a:extLst>
              <a:ext uri="{FF2B5EF4-FFF2-40B4-BE49-F238E27FC236}">
                <a16:creationId xmlns:a16="http://schemas.microsoft.com/office/drawing/2014/main" id="{9E96EF8E-165F-48B6-AAA1-8119F72BCC2F}"/>
              </a:ext>
            </a:extLst>
          </p:cNvPr>
          <p:cNvSpPr/>
          <p:nvPr userDrawn="1"/>
        </p:nvSpPr>
        <p:spPr>
          <a:xfrm rot="10800000">
            <a:off x="7073627" y="2687737"/>
            <a:ext cx="187398" cy="45719"/>
          </a:xfrm>
          <a:custGeom>
            <a:avLst/>
            <a:gdLst>
              <a:gd name="connsiteX0" fmla="*/ 192167 w 190500"/>
              <a:gd name="connsiteY0" fmla="*/ 3572 h 0"/>
              <a:gd name="connsiteX1" fmla="*/ 3572 w 190500"/>
              <a:gd name="connsiteY1" fmla="*/ 357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>
                <a:moveTo>
                  <a:pt x="192167" y="3572"/>
                </a:moveTo>
                <a:lnTo>
                  <a:pt x="3572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8" name="Frihandsfigur: Form 17">
            <a:extLst>
              <a:ext uri="{FF2B5EF4-FFF2-40B4-BE49-F238E27FC236}">
                <a16:creationId xmlns:a16="http://schemas.microsoft.com/office/drawing/2014/main" id="{17152C02-463D-4799-AEB7-8CC51F517AA4}"/>
              </a:ext>
            </a:extLst>
          </p:cNvPr>
          <p:cNvSpPr/>
          <p:nvPr/>
        </p:nvSpPr>
        <p:spPr>
          <a:xfrm rot="10800000">
            <a:off x="9481442" y="2611995"/>
            <a:ext cx="266478" cy="264477"/>
          </a:xfrm>
          <a:custGeom>
            <a:avLst/>
            <a:gdLst>
              <a:gd name="connsiteX0" fmla="*/ 138827 w 133350"/>
              <a:gd name="connsiteY0" fmla="*/ 71199 h 133350"/>
              <a:gd name="connsiteX1" fmla="*/ 71199 w 133350"/>
              <a:gd name="connsiteY1" fmla="*/ 138827 h 133350"/>
              <a:gd name="connsiteX2" fmla="*/ 3572 w 133350"/>
              <a:gd name="connsiteY2" fmla="*/ 71199 h 133350"/>
              <a:gd name="connsiteX3" fmla="*/ 71199 w 133350"/>
              <a:gd name="connsiteY3" fmla="*/ 3572 h 133350"/>
              <a:gd name="connsiteX4" fmla="*/ 138827 w 133350"/>
              <a:gd name="connsiteY4" fmla="*/ 71199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50" h="133350">
                <a:moveTo>
                  <a:pt x="138827" y="71199"/>
                </a:moveTo>
                <a:cubicBezTo>
                  <a:pt x="138827" y="108549"/>
                  <a:pt x="108549" y="138827"/>
                  <a:pt x="71199" y="138827"/>
                </a:cubicBezTo>
                <a:cubicBezTo>
                  <a:pt x="33850" y="138827"/>
                  <a:pt x="3572" y="108549"/>
                  <a:pt x="3572" y="71199"/>
                </a:cubicBezTo>
                <a:cubicBezTo>
                  <a:pt x="3572" y="33850"/>
                  <a:pt x="33850" y="3572"/>
                  <a:pt x="71199" y="3572"/>
                </a:cubicBezTo>
                <a:cubicBezTo>
                  <a:pt x="108549" y="3572"/>
                  <a:pt x="138827" y="33850"/>
                  <a:pt x="138827" y="71199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1" name="Frihandsfigur: Form 20">
            <a:extLst>
              <a:ext uri="{FF2B5EF4-FFF2-40B4-BE49-F238E27FC236}">
                <a16:creationId xmlns:a16="http://schemas.microsoft.com/office/drawing/2014/main" id="{A2C622ED-5990-46E9-A58C-C268888FD70D}"/>
              </a:ext>
            </a:extLst>
          </p:cNvPr>
          <p:cNvSpPr/>
          <p:nvPr/>
        </p:nvSpPr>
        <p:spPr>
          <a:xfrm rot="5400000">
            <a:off x="4760477" y="2833929"/>
            <a:ext cx="8543924" cy="3542826"/>
          </a:xfrm>
          <a:custGeom>
            <a:avLst/>
            <a:gdLst>
              <a:gd name="connsiteX0" fmla="*/ 3572 w 4352925"/>
              <a:gd name="connsiteY0" fmla="*/ 3572 h 1781175"/>
              <a:gd name="connsiteX1" fmla="*/ 4355545 w 4352925"/>
              <a:gd name="connsiteY1" fmla="*/ 3572 h 1781175"/>
              <a:gd name="connsiteX2" fmla="*/ 4355545 w 4352925"/>
              <a:gd name="connsiteY2" fmla="*/ 1785699 h 1781175"/>
              <a:gd name="connsiteX3" fmla="*/ 3572 w 4352925"/>
              <a:gd name="connsiteY3" fmla="*/ 1785699 h 178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2925" h="1781175">
                <a:moveTo>
                  <a:pt x="3572" y="3572"/>
                </a:moveTo>
                <a:lnTo>
                  <a:pt x="4355545" y="3572"/>
                </a:lnTo>
                <a:lnTo>
                  <a:pt x="4355545" y="1785699"/>
                </a:lnTo>
                <a:lnTo>
                  <a:pt x="3572" y="1785699"/>
                </a:ln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FE41A834-F608-420E-ADB9-78B4863B8C1C}"/>
              </a:ext>
            </a:extLst>
          </p:cNvPr>
          <p:cNvSpPr/>
          <p:nvPr/>
        </p:nvSpPr>
        <p:spPr>
          <a:xfrm rot="5400000">
            <a:off x="5929913" y="4046990"/>
            <a:ext cx="3802751" cy="1155682"/>
          </a:xfrm>
          <a:custGeom>
            <a:avLst/>
            <a:gdLst>
              <a:gd name="connsiteX0" fmla="*/ 3572 w 1924050"/>
              <a:gd name="connsiteY0" fmla="*/ 581739 h 581025"/>
              <a:gd name="connsiteX1" fmla="*/ 3572 w 1924050"/>
              <a:gd name="connsiteY1" fmla="*/ 3572 h 581025"/>
              <a:gd name="connsiteX2" fmla="*/ 1926670 w 1924050"/>
              <a:gd name="connsiteY2" fmla="*/ 3572 h 581025"/>
              <a:gd name="connsiteX3" fmla="*/ 1926670 w 1924050"/>
              <a:gd name="connsiteY3" fmla="*/ 581739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4050" h="581025">
                <a:moveTo>
                  <a:pt x="3572" y="581739"/>
                </a:moveTo>
                <a:lnTo>
                  <a:pt x="3572" y="3572"/>
                </a:lnTo>
                <a:lnTo>
                  <a:pt x="1926670" y="3572"/>
                </a:lnTo>
                <a:lnTo>
                  <a:pt x="1926670" y="581739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3" name="Frihandsfigur: Form 22">
            <a:extLst>
              <a:ext uri="{FF2B5EF4-FFF2-40B4-BE49-F238E27FC236}">
                <a16:creationId xmlns:a16="http://schemas.microsoft.com/office/drawing/2014/main" id="{1217FD72-C3AE-456F-8FED-0720FE9C1F59}"/>
              </a:ext>
            </a:extLst>
          </p:cNvPr>
          <p:cNvSpPr/>
          <p:nvPr/>
        </p:nvSpPr>
        <p:spPr>
          <a:xfrm rot="5400000">
            <a:off x="9537515" y="4556315"/>
            <a:ext cx="168261" cy="170510"/>
          </a:xfrm>
          <a:custGeom>
            <a:avLst/>
            <a:gdLst>
              <a:gd name="connsiteX0" fmla="*/ 89297 w 85725"/>
              <a:gd name="connsiteY0" fmla="*/ 46434 h 85725"/>
              <a:gd name="connsiteX1" fmla="*/ 46434 w 85725"/>
              <a:gd name="connsiteY1" fmla="*/ 89297 h 85725"/>
              <a:gd name="connsiteX2" fmla="*/ 3572 w 85725"/>
              <a:gd name="connsiteY2" fmla="*/ 46434 h 85725"/>
              <a:gd name="connsiteX3" fmla="*/ 46434 w 85725"/>
              <a:gd name="connsiteY3" fmla="*/ 3572 h 85725"/>
              <a:gd name="connsiteX4" fmla="*/ 89297 w 85725"/>
              <a:gd name="connsiteY4" fmla="*/ 46434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" h="85725">
                <a:moveTo>
                  <a:pt x="89297" y="46434"/>
                </a:moveTo>
                <a:cubicBezTo>
                  <a:pt x="89297" y="70107"/>
                  <a:pt x="70107" y="89297"/>
                  <a:pt x="46434" y="89297"/>
                </a:cubicBezTo>
                <a:cubicBezTo>
                  <a:pt x="22762" y="89297"/>
                  <a:pt x="3572" y="70107"/>
                  <a:pt x="3572" y="46434"/>
                </a:cubicBezTo>
                <a:cubicBezTo>
                  <a:pt x="3572" y="22762"/>
                  <a:pt x="22762" y="3572"/>
                  <a:pt x="46434" y="3572"/>
                </a:cubicBezTo>
                <a:cubicBezTo>
                  <a:pt x="70107" y="3572"/>
                  <a:pt x="89297" y="22762"/>
                  <a:pt x="89297" y="46434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4" name="Frihandsfigur: Form 23">
            <a:extLst>
              <a:ext uri="{FF2B5EF4-FFF2-40B4-BE49-F238E27FC236}">
                <a16:creationId xmlns:a16="http://schemas.microsoft.com/office/drawing/2014/main" id="{C8C0BC28-0177-4DE1-B93A-786F0EEC70DD}"/>
              </a:ext>
            </a:extLst>
          </p:cNvPr>
          <p:cNvSpPr/>
          <p:nvPr/>
        </p:nvSpPr>
        <p:spPr>
          <a:xfrm rot="5400000">
            <a:off x="9733220" y="4277533"/>
            <a:ext cx="2804352" cy="663096"/>
          </a:xfrm>
          <a:custGeom>
            <a:avLst/>
            <a:gdLst>
              <a:gd name="connsiteX0" fmla="*/ 3572 w 1428750"/>
              <a:gd name="connsiteY0" fmla="*/ 336947 h 333375"/>
              <a:gd name="connsiteX1" fmla="*/ 716042 w 1428750"/>
              <a:gd name="connsiteY1" fmla="*/ 3572 h 333375"/>
              <a:gd name="connsiteX2" fmla="*/ 1428512 w 1428750"/>
              <a:gd name="connsiteY2" fmla="*/ 336947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333375">
                <a:moveTo>
                  <a:pt x="3572" y="336947"/>
                </a:moveTo>
                <a:cubicBezTo>
                  <a:pt x="174069" y="133112"/>
                  <a:pt x="429339" y="3572"/>
                  <a:pt x="716042" y="3572"/>
                </a:cubicBezTo>
                <a:cubicBezTo>
                  <a:pt x="1002744" y="3572"/>
                  <a:pt x="1258015" y="133112"/>
                  <a:pt x="1428512" y="336947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pic>
        <p:nvPicPr>
          <p:cNvPr id="20" name="Bildobjekt 19" descr="En bild som visar ritning&#10;&#10;Automatiskt genererad beskrivning">
            <a:extLst>
              <a:ext uri="{FF2B5EF4-FFF2-40B4-BE49-F238E27FC236}">
                <a16:creationId xmlns:a16="http://schemas.microsoft.com/office/drawing/2014/main" id="{776C19EC-3DE1-0F4F-BC17-9CA15661B6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1504" y="169070"/>
            <a:ext cx="1297057" cy="39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6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_rö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28369" y="1029496"/>
            <a:ext cx="5367632" cy="103108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CAA6480-B03D-49A9-8911-CAB1086775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9" y="2420938"/>
            <a:ext cx="5384127" cy="39243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76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44" name="Bild 42">
            <a:extLst>
              <a:ext uri="{FF2B5EF4-FFF2-40B4-BE49-F238E27FC236}">
                <a16:creationId xmlns:a16="http://schemas.microsoft.com/office/drawing/2014/main" id="{6ACE637D-AFF5-401A-981F-95E12EA868E8}"/>
              </a:ext>
            </a:extLst>
          </p:cNvPr>
          <p:cNvGrpSpPr/>
          <p:nvPr/>
        </p:nvGrpSpPr>
        <p:grpSpPr>
          <a:xfrm rot="5400000">
            <a:off x="7254071" y="-95249"/>
            <a:ext cx="6975869" cy="6975869"/>
            <a:chOff x="5081587" y="2414587"/>
            <a:chExt cx="2028825" cy="2028825"/>
          </a:xfrm>
        </p:grpSpPr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19BA5273-21D4-47C1-99E1-12517DB3D732}"/>
                </a:ext>
              </a:extLst>
            </p:cNvPr>
            <p:cNvSpPr/>
            <p:nvPr/>
          </p:nvSpPr>
          <p:spPr>
            <a:xfrm>
              <a:off x="5078015" y="2411015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960F8A23-01A8-4402-9C15-38B9525442AE}"/>
                </a:ext>
              </a:extLst>
            </p:cNvPr>
            <p:cNvSpPr/>
            <p:nvPr/>
          </p:nvSpPr>
          <p:spPr>
            <a:xfrm>
              <a:off x="5078015" y="2411015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7AB467DA-A527-4D73-9207-EDBA1D470275}"/>
                </a:ext>
              </a:extLst>
            </p:cNvPr>
            <p:cNvSpPr/>
            <p:nvPr/>
          </p:nvSpPr>
          <p:spPr>
            <a:xfrm>
              <a:off x="5078015" y="2411015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BDC43072-020B-4EE1-BA96-0101B202C02B}"/>
                </a:ext>
              </a:extLst>
            </p:cNvPr>
            <p:cNvSpPr/>
            <p:nvPr/>
          </p:nvSpPr>
          <p:spPr>
            <a:xfrm>
              <a:off x="5078015" y="2411015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" name="Frihandsfigur: Form 48">
              <a:extLst>
                <a:ext uri="{FF2B5EF4-FFF2-40B4-BE49-F238E27FC236}">
                  <a16:creationId xmlns:a16="http://schemas.microsoft.com/office/drawing/2014/main" id="{038C6A3C-B7F9-46D3-AF5A-03B691D5DD41}"/>
                </a:ext>
              </a:extLst>
            </p:cNvPr>
            <p:cNvSpPr/>
            <p:nvPr/>
          </p:nvSpPr>
          <p:spPr>
            <a:xfrm>
              <a:off x="5078015" y="2411015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" name="Frihandsfigur: Form 49">
              <a:extLst>
                <a:ext uri="{FF2B5EF4-FFF2-40B4-BE49-F238E27FC236}">
                  <a16:creationId xmlns:a16="http://schemas.microsoft.com/office/drawing/2014/main" id="{08DE4A73-31F1-4134-ACB6-83CBB2FF5DB2}"/>
                </a:ext>
              </a:extLst>
            </p:cNvPr>
            <p:cNvSpPr/>
            <p:nvPr/>
          </p:nvSpPr>
          <p:spPr>
            <a:xfrm>
              <a:off x="5078015" y="2411015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51" name="Frihandsfigur: Form 50">
              <a:extLst>
                <a:ext uri="{FF2B5EF4-FFF2-40B4-BE49-F238E27FC236}">
                  <a16:creationId xmlns:a16="http://schemas.microsoft.com/office/drawing/2014/main" id="{5020F4F2-57EF-4B4D-A0D7-8EC05643CD6C}"/>
                </a:ext>
              </a:extLst>
            </p:cNvPr>
            <p:cNvSpPr/>
            <p:nvPr/>
          </p:nvSpPr>
          <p:spPr>
            <a:xfrm>
              <a:off x="5078015" y="2411015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3" name="Bild 51">
            <a:extLst>
              <a:ext uri="{FF2B5EF4-FFF2-40B4-BE49-F238E27FC236}">
                <a16:creationId xmlns:a16="http://schemas.microsoft.com/office/drawing/2014/main" id="{7EA2CC82-CE7E-4103-B011-55D8F6949A5B}"/>
              </a:ext>
            </a:extLst>
          </p:cNvPr>
          <p:cNvGrpSpPr/>
          <p:nvPr/>
        </p:nvGrpSpPr>
        <p:grpSpPr>
          <a:xfrm rot="5400000">
            <a:off x="3978411" y="2850069"/>
            <a:ext cx="13077937" cy="6818974"/>
            <a:chOff x="4205287" y="2443162"/>
            <a:chExt cx="3781425" cy="1971675"/>
          </a:xfrm>
        </p:grpSpPr>
        <p:sp>
          <p:nvSpPr>
            <p:cNvPr id="54" name="Frihandsfigur: Form 53">
              <a:extLst>
                <a:ext uri="{FF2B5EF4-FFF2-40B4-BE49-F238E27FC236}">
                  <a16:creationId xmlns:a16="http://schemas.microsoft.com/office/drawing/2014/main" id="{B0CCDD2A-A197-42F9-BBAD-207BE541C221}"/>
                </a:ext>
              </a:extLst>
            </p:cNvPr>
            <p:cNvSpPr/>
            <p:nvPr/>
          </p:nvSpPr>
          <p:spPr>
            <a:xfrm>
              <a:off x="4201715" y="409979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5" name="Frihandsfigur: Form 54">
              <a:extLst>
                <a:ext uri="{FF2B5EF4-FFF2-40B4-BE49-F238E27FC236}">
                  <a16:creationId xmlns:a16="http://schemas.microsoft.com/office/drawing/2014/main" id="{DACA401D-3681-41C6-9EA9-C9D779A9C604}"/>
                </a:ext>
              </a:extLst>
            </p:cNvPr>
            <p:cNvSpPr/>
            <p:nvPr/>
          </p:nvSpPr>
          <p:spPr>
            <a:xfrm>
              <a:off x="4201715" y="437030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6" name="Frihandsfigur: Form 55">
              <a:extLst>
                <a:ext uri="{FF2B5EF4-FFF2-40B4-BE49-F238E27FC236}">
                  <a16:creationId xmlns:a16="http://schemas.microsoft.com/office/drawing/2014/main" id="{F7C7D91B-500C-48D1-983D-BE41DF3F4959}"/>
                </a:ext>
              </a:extLst>
            </p:cNvPr>
            <p:cNvSpPr/>
            <p:nvPr/>
          </p:nvSpPr>
          <p:spPr>
            <a:xfrm>
              <a:off x="4201715" y="3830240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7" name="Frihandsfigur: Form 56">
              <a:extLst>
                <a:ext uri="{FF2B5EF4-FFF2-40B4-BE49-F238E27FC236}">
                  <a16:creationId xmlns:a16="http://schemas.microsoft.com/office/drawing/2014/main" id="{87FEC089-ADC3-4E3B-B511-A2FA1F41FB65}"/>
                </a:ext>
              </a:extLst>
            </p:cNvPr>
            <p:cNvSpPr/>
            <p:nvPr/>
          </p:nvSpPr>
          <p:spPr>
            <a:xfrm>
              <a:off x="4201715" y="3559730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8" name="Frihandsfigur: Form 57">
              <a:extLst>
                <a:ext uri="{FF2B5EF4-FFF2-40B4-BE49-F238E27FC236}">
                  <a16:creationId xmlns:a16="http://schemas.microsoft.com/office/drawing/2014/main" id="{A44C6446-4492-4CA9-A075-B5F1A14446CE}"/>
                </a:ext>
              </a:extLst>
            </p:cNvPr>
            <p:cNvSpPr/>
            <p:nvPr/>
          </p:nvSpPr>
          <p:spPr>
            <a:xfrm>
              <a:off x="4201715" y="3290173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9" name="Frihandsfigur: Form 58">
              <a:extLst>
                <a:ext uri="{FF2B5EF4-FFF2-40B4-BE49-F238E27FC236}">
                  <a16:creationId xmlns:a16="http://schemas.microsoft.com/office/drawing/2014/main" id="{FA6A5D84-B2AB-4AED-B690-9937717BB071}"/>
                </a:ext>
              </a:extLst>
            </p:cNvPr>
            <p:cNvSpPr/>
            <p:nvPr/>
          </p:nvSpPr>
          <p:spPr>
            <a:xfrm>
              <a:off x="4201715" y="3019663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0" name="Frihandsfigur: Form 59">
              <a:extLst>
                <a:ext uri="{FF2B5EF4-FFF2-40B4-BE49-F238E27FC236}">
                  <a16:creationId xmlns:a16="http://schemas.microsoft.com/office/drawing/2014/main" id="{D00C1C94-B051-48DA-87C8-754F88942D2B}"/>
                </a:ext>
              </a:extLst>
            </p:cNvPr>
            <p:cNvSpPr/>
            <p:nvPr/>
          </p:nvSpPr>
          <p:spPr>
            <a:xfrm>
              <a:off x="4201715" y="2750105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1" name="Frihandsfigur: Form 60">
              <a:extLst>
                <a:ext uri="{FF2B5EF4-FFF2-40B4-BE49-F238E27FC236}">
                  <a16:creationId xmlns:a16="http://schemas.microsoft.com/office/drawing/2014/main" id="{8F5A80B5-7625-414C-9B2B-8EF3EF841835}"/>
                </a:ext>
              </a:extLst>
            </p:cNvPr>
            <p:cNvSpPr/>
            <p:nvPr/>
          </p:nvSpPr>
          <p:spPr>
            <a:xfrm>
              <a:off x="4201715" y="248054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2" name="Frihandsfigur: Form 61">
              <a:extLst>
                <a:ext uri="{FF2B5EF4-FFF2-40B4-BE49-F238E27FC236}">
                  <a16:creationId xmlns:a16="http://schemas.microsoft.com/office/drawing/2014/main" id="{926AFF88-22EB-4ABE-92ED-9D17305F051C}"/>
                </a:ext>
              </a:extLst>
            </p:cNvPr>
            <p:cNvSpPr/>
            <p:nvPr/>
          </p:nvSpPr>
          <p:spPr>
            <a:xfrm>
              <a:off x="7982188" y="2439590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3" name="Frihandsfigur: Form 62">
              <a:extLst>
                <a:ext uri="{FF2B5EF4-FFF2-40B4-BE49-F238E27FC236}">
                  <a16:creationId xmlns:a16="http://schemas.microsoft.com/office/drawing/2014/main" id="{EEC445FC-F121-4CC5-86D2-13574CB6461B}"/>
                </a:ext>
              </a:extLst>
            </p:cNvPr>
            <p:cNvSpPr/>
            <p:nvPr/>
          </p:nvSpPr>
          <p:spPr>
            <a:xfrm>
              <a:off x="7982188" y="2709148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5487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5487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4" name="Frihandsfigur: Form 63">
              <a:extLst>
                <a:ext uri="{FF2B5EF4-FFF2-40B4-BE49-F238E27FC236}">
                  <a16:creationId xmlns:a16="http://schemas.microsoft.com/office/drawing/2014/main" id="{D2B8CD37-4544-4600-8426-A573ABF0B580}"/>
                </a:ext>
              </a:extLst>
            </p:cNvPr>
            <p:cNvSpPr/>
            <p:nvPr/>
          </p:nvSpPr>
          <p:spPr>
            <a:xfrm>
              <a:off x="7982188" y="2979658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5" name="Frihandsfigur: Form 64">
              <a:extLst>
                <a:ext uri="{FF2B5EF4-FFF2-40B4-BE49-F238E27FC236}">
                  <a16:creationId xmlns:a16="http://schemas.microsoft.com/office/drawing/2014/main" id="{55656783-99D7-4B08-8FC1-BCDFC7E8C365}"/>
                </a:ext>
              </a:extLst>
            </p:cNvPr>
            <p:cNvSpPr/>
            <p:nvPr/>
          </p:nvSpPr>
          <p:spPr>
            <a:xfrm>
              <a:off x="7982188" y="3249215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6" name="Frihandsfigur: Form 65">
              <a:extLst>
                <a:ext uri="{FF2B5EF4-FFF2-40B4-BE49-F238E27FC236}">
                  <a16:creationId xmlns:a16="http://schemas.microsoft.com/office/drawing/2014/main" id="{5B3F650A-A420-4A36-BFCC-6A5DA0592338}"/>
                </a:ext>
              </a:extLst>
            </p:cNvPr>
            <p:cNvSpPr/>
            <p:nvPr/>
          </p:nvSpPr>
          <p:spPr>
            <a:xfrm>
              <a:off x="7982188" y="3519725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7" name="Frihandsfigur: Form 66">
              <a:extLst>
                <a:ext uri="{FF2B5EF4-FFF2-40B4-BE49-F238E27FC236}">
                  <a16:creationId xmlns:a16="http://schemas.microsoft.com/office/drawing/2014/main" id="{49BE9846-30FA-4CEC-BEDF-44B91ED5F072}"/>
                </a:ext>
              </a:extLst>
            </p:cNvPr>
            <p:cNvSpPr/>
            <p:nvPr/>
          </p:nvSpPr>
          <p:spPr>
            <a:xfrm>
              <a:off x="7982188" y="3789283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8" name="Frihandsfigur: Form 67">
              <a:extLst>
                <a:ext uri="{FF2B5EF4-FFF2-40B4-BE49-F238E27FC236}">
                  <a16:creationId xmlns:a16="http://schemas.microsoft.com/office/drawing/2014/main" id="{8918C0D7-3438-4421-8661-C3FC562F435B}"/>
                </a:ext>
              </a:extLst>
            </p:cNvPr>
            <p:cNvSpPr/>
            <p:nvPr/>
          </p:nvSpPr>
          <p:spPr>
            <a:xfrm>
              <a:off x="7982188" y="4059793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9" name="Frihandsfigur: Form 68">
              <a:extLst>
                <a:ext uri="{FF2B5EF4-FFF2-40B4-BE49-F238E27FC236}">
                  <a16:creationId xmlns:a16="http://schemas.microsoft.com/office/drawing/2014/main" id="{676B9B2A-05B7-40E7-B197-A989D012E7E4}"/>
                </a:ext>
              </a:extLst>
            </p:cNvPr>
            <p:cNvSpPr/>
            <p:nvPr/>
          </p:nvSpPr>
          <p:spPr>
            <a:xfrm>
              <a:off x="7982188" y="4329350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pic>
        <p:nvPicPr>
          <p:cNvPr id="30" name="Bildobjekt 29" descr="En bild som visar ritning&#10;&#10;Automatiskt genererad beskrivning">
            <a:extLst>
              <a:ext uri="{FF2B5EF4-FFF2-40B4-BE49-F238E27FC236}">
                <a16:creationId xmlns:a16="http://schemas.microsoft.com/office/drawing/2014/main" id="{646727F4-FA8E-1641-8DA3-D6E26A1EDE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1504" y="169070"/>
            <a:ext cx="1297057" cy="39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0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_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1838" y="1016000"/>
            <a:ext cx="7731938" cy="10393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8" y="2420938"/>
            <a:ext cx="5370312" cy="3924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grpSp>
        <p:nvGrpSpPr>
          <p:cNvPr id="28" name="Bild 12">
            <a:extLst>
              <a:ext uri="{FF2B5EF4-FFF2-40B4-BE49-F238E27FC236}">
                <a16:creationId xmlns:a16="http://schemas.microsoft.com/office/drawing/2014/main" id="{252D8DF5-3DB0-4A9E-AA5D-5F3F696E0B41}"/>
              </a:ext>
            </a:extLst>
          </p:cNvPr>
          <p:cNvGrpSpPr/>
          <p:nvPr userDrawn="1"/>
        </p:nvGrpSpPr>
        <p:grpSpPr>
          <a:xfrm rot="11721435">
            <a:off x="6865145" y="1080939"/>
            <a:ext cx="7162970" cy="7076968"/>
            <a:chOff x="8149828" y="4715850"/>
            <a:chExt cx="2028825" cy="2028825"/>
          </a:xfrm>
        </p:grpSpPr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EE9567F3-B293-4278-84F7-B0AF41D20575}"/>
                </a:ext>
              </a:extLst>
            </p:cNvPr>
            <p:cNvSpPr/>
            <p:nvPr/>
          </p:nvSpPr>
          <p:spPr>
            <a:xfrm>
              <a:off x="8149828" y="4715850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8BC8637F-FFE7-40C6-95AA-6FD73CA05870}"/>
                </a:ext>
              </a:extLst>
            </p:cNvPr>
            <p:cNvSpPr/>
            <p:nvPr/>
          </p:nvSpPr>
          <p:spPr>
            <a:xfrm>
              <a:off x="8149828" y="4715850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1" name="Frihandsfigur: Form 30">
              <a:extLst>
                <a:ext uri="{FF2B5EF4-FFF2-40B4-BE49-F238E27FC236}">
                  <a16:creationId xmlns:a16="http://schemas.microsoft.com/office/drawing/2014/main" id="{2E73A415-9D93-4F1D-9598-7089E6728A98}"/>
                </a:ext>
              </a:extLst>
            </p:cNvPr>
            <p:cNvSpPr/>
            <p:nvPr/>
          </p:nvSpPr>
          <p:spPr>
            <a:xfrm>
              <a:off x="8149828" y="4715850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" name="Frihandsfigur: Form 31">
              <a:extLst>
                <a:ext uri="{FF2B5EF4-FFF2-40B4-BE49-F238E27FC236}">
                  <a16:creationId xmlns:a16="http://schemas.microsoft.com/office/drawing/2014/main" id="{07B6DC64-939C-4420-A865-F2912D2EC8CF}"/>
                </a:ext>
              </a:extLst>
            </p:cNvPr>
            <p:cNvSpPr/>
            <p:nvPr/>
          </p:nvSpPr>
          <p:spPr>
            <a:xfrm>
              <a:off x="8149828" y="4715850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" name="Frihandsfigur: Form 32">
              <a:extLst>
                <a:ext uri="{FF2B5EF4-FFF2-40B4-BE49-F238E27FC236}">
                  <a16:creationId xmlns:a16="http://schemas.microsoft.com/office/drawing/2014/main" id="{F51F4248-BB39-42F0-ADB6-CFD52B719617}"/>
                </a:ext>
              </a:extLst>
            </p:cNvPr>
            <p:cNvSpPr/>
            <p:nvPr/>
          </p:nvSpPr>
          <p:spPr>
            <a:xfrm>
              <a:off x="8149828" y="4715850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" name="Frihandsfigur: Form 33">
              <a:extLst>
                <a:ext uri="{FF2B5EF4-FFF2-40B4-BE49-F238E27FC236}">
                  <a16:creationId xmlns:a16="http://schemas.microsoft.com/office/drawing/2014/main" id="{EB08580F-32E1-4C20-9382-2DB27B249ACA}"/>
                </a:ext>
              </a:extLst>
            </p:cNvPr>
            <p:cNvSpPr/>
            <p:nvPr/>
          </p:nvSpPr>
          <p:spPr>
            <a:xfrm>
              <a:off x="8149828" y="4715850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" name="Frihandsfigur: Form 34">
              <a:extLst>
                <a:ext uri="{FF2B5EF4-FFF2-40B4-BE49-F238E27FC236}">
                  <a16:creationId xmlns:a16="http://schemas.microsoft.com/office/drawing/2014/main" id="{48BB14A5-EFD8-4FC4-87B9-8557D967CE2C}"/>
                </a:ext>
              </a:extLst>
            </p:cNvPr>
            <p:cNvSpPr/>
            <p:nvPr/>
          </p:nvSpPr>
          <p:spPr>
            <a:xfrm>
              <a:off x="8149828" y="4715850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1837" y="690690"/>
            <a:ext cx="10724539" cy="10382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00604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75388" y="1010416"/>
            <a:ext cx="5188245" cy="10501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388" y="2420938"/>
            <a:ext cx="5689600" cy="3924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91C627-AF69-4108-A4C8-11AD5D1614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5908" y="1010417"/>
            <a:ext cx="5170705" cy="5334822"/>
          </a:xfrm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15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0243" y="1029494"/>
            <a:ext cx="7627219" cy="103108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9" y="2420938"/>
            <a:ext cx="3690958" cy="39094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86504" y="2420938"/>
            <a:ext cx="3690958" cy="39094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grpSp>
        <p:nvGrpSpPr>
          <p:cNvPr id="4" name="Bild 2">
            <a:extLst>
              <a:ext uri="{FF2B5EF4-FFF2-40B4-BE49-F238E27FC236}">
                <a16:creationId xmlns:a16="http://schemas.microsoft.com/office/drawing/2014/main" id="{B5B7B78E-801B-4906-8DD6-528326F931C7}"/>
              </a:ext>
            </a:extLst>
          </p:cNvPr>
          <p:cNvGrpSpPr/>
          <p:nvPr/>
        </p:nvGrpSpPr>
        <p:grpSpPr>
          <a:xfrm>
            <a:off x="8648700" y="-2324098"/>
            <a:ext cx="4178299" cy="8356598"/>
            <a:chOff x="5014912" y="1266825"/>
            <a:chExt cx="2162175" cy="4324350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84F6DAFE-A40C-4327-8B68-D998EC99B965}"/>
                </a:ext>
              </a:extLst>
            </p:cNvPr>
            <p:cNvSpPr/>
            <p:nvPr/>
          </p:nvSpPr>
          <p:spPr>
            <a:xfrm>
              <a:off x="5014198" y="4503658"/>
              <a:ext cx="2162175" cy="1085850"/>
            </a:xfrm>
            <a:custGeom>
              <a:avLst/>
              <a:gdLst>
                <a:gd name="connsiteX0" fmla="*/ 2162889 w 2162175"/>
                <a:gd name="connsiteY0" fmla="*/ 3572 h 1085850"/>
                <a:gd name="connsiteX1" fmla="*/ 1082754 w 2162175"/>
                <a:gd name="connsiteY1" fmla="*/ 1083707 h 1085850"/>
                <a:gd name="connsiteX2" fmla="*/ 3572 w 2162175"/>
                <a:gd name="connsiteY2" fmla="*/ 3572 h 1085850"/>
                <a:gd name="connsiteX3" fmla="*/ 2162889 w 2162175"/>
                <a:gd name="connsiteY3" fmla="*/ 3572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1085850">
                  <a:moveTo>
                    <a:pt x="2162889" y="3572"/>
                  </a:moveTo>
                  <a:cubicBezTo>
                    <a:pt x="2162889" y="599837"/>
                    <a:pt x="1679019" y="1083707"/>
                    <a:pt x="1082754" y="1083707"/>
                  </a:cubicBezTo>
                  <a:cubicBezTo>
                    <a:pt x="486489" y="1083707"/>
                    <a:pt x="3572" y="599837"/>
                    <a:pt x="3572" y="3572"/>
                  </a:cubicBezTo>
                  <a:lnTo>
                    <a:pt x="2162889" y="3572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C0697574-ED35-47E9-8C32-04DD60F42F25}"/>
                </a:ext>
              </a:extLst>
            </p:cNvPr>
            <p:cNvSpPr/>
            <p:nvPr/>
          </p:nvSpPr>
          <p:spPr>
            <a:xfrm>
              <a:off x="5014198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B0692184-58AE-445D-8762-8E1006C07B77}"/>
                </a:ext>
              </a:extLst>
            </p:cNvPr>
            <p:cNvSpPr/>
            <p:nvPr/>
          </p:nvSpPr>
          <p:spPr>
            <a:xfrm>
              <a:off x="7173515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603C74B2-0BD3-47EA-85AE-05589E8FA9C5}"/>
                </a:ext>
              </a:extLst>
            </p:cNvPr>
            <p:cNvSpPr/>
            <p:nvPr/>
          </p:nvSpPr>
          <p:spPr>
            <a:xfrm>
              <a:off x="5014198" y="4465558"/>
              <a:ext cx="9525" cy="38100"/>
            </a:xfrm>
            <a:custGeom>
              <a:avLst/>
              <a:gdLst>
                <a:gd name="connsiteX0" fmla="*/ 3572 w 0"/>
                <a:gd name="connsiteY0" fmla="*/ 41672 h 38100"/>
                <a:gd name="connsiteX1" fmla="*/ 4524 w 0"/>
                <a:gd name="connsiteY1" fmla="*/ 35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41672"/>
                  </a:moveTo>
                  <a:cubicBezTo>
                    <a:pt x="3572" y="29289"/>
                    <a:pt x="3572" y="15954"/>
                    <a:pt x="4524" y="3572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1A8027DA-9ECF-4144-B54A-D1736E9DF891}"/>
                </a:ext>
              </a:extLst>
            </p:cNvPr>
            <p:cNvSpPr/>
            <p:nvPr/>
          </p:nvSpPr>
          <p:spPr>
            <a:xfrm>
              <a:off x="5019913" y="3423523"/>
              <a:ext cx="2152650" cy="1009650"/>
            </a:xfrm>
            <a:custGeom>
              <a:avLst/>
              <a:gdLst>
                <a:gd name="connsiteX0" fmla="*/ 3572 w 2152650"/>
                <a:gd name="connsiteY0" fmla="*/ 968454 h 1009650"/>
                <a:gd name="connsiteX1" fmla="*/ 1077039 w 2152650"/>
                <a:gd name="connsiteY1" fmla="*/ 3572 h 1009650"/>
                <a:gd name="connsiteX2" fmla="*/ 2154317 w 2152650"/>
                <a:gd name="connsiteY2" fmla="*/ 100655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009650">
                  <a:moveTo>
                    <a:pt x="3572" y="968454"/>
                  </a:moveTo>
                  <a:cubicBezTo>
                    <a:pt x="60722" y="426482"/>
                    <a:pt x="519827" y="3572"/>
                    <a:pt x="1077039" y="3572"/>
                  </a:cubicBezTo>
                  <a:cubicBezTo>
                    <a:pt x="1647587" y="3572"/>
                    <a:pt x="2115265" y="446484"/>
                    <a:pt x="2154317" y="1006554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custDash>
                <a:ds d="607373" sp="607373"/>
              </a:custDash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476C6D31-E6B4-447C-89A4-73B072D55916}"/>
                </a:ext>
              </a:extLst>
            </p:cNvPr>
            <p:cNvSpPr/>
            <p:nvPr/>
          </p:nvSpPr>
          <p:spPr>
            <a:xfrm>
              <a:off x="7173515" y="4465558"/>
              <a:ext cx="9525" cy="38100"/>
            </a:xfrm>
            <a:custGeom>
              <a:avLst/>
              <a:gdLst>
                <a:gd name="connsiteX0" fmla="*/ 3572 w 0"/>
                <a:gd name="connsiteY0" fmla="*/ 3572 h 38100"/>
                <a:gd name="connsiteX1" fmla="*/ 4524 w 0"/>
                <a:gd name="connsiteY1" fmla="*/ 416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3572"/>
                  </a:moveTo>
                  <a:cubicBezTo>
                    <a:pt x="3572" y="15954"/>
                    <a:pt x="4524" y="29289"/>
                    <a:pt x="4524" y="41672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11806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9" y="1029494"/>
            <a:ext cx="7756345" cy="103108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69" y="2420938"/>
            <a:ext cx="3786481" cy="39242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7514" y="2420938"/>
            <a:ext cx="3787200" cy="39243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257B74F-6CE8-4E29-ABEF-A65364B7B2F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67378" y="2420938"/>
            <a:ext cx="3297610" cy="3924300"/>
          </a:xfrm>
        </p:spPr>
        <p:txBody>
          <a:bodyPr anchor="ctr" anchorCtr="0"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   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25155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ehåll med 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8" y="1029494"/>
            <a:ext cx="10623845" cy="67071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8FE90F-52DE-4037-82E7-B526C6A597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2044" y="2060575"/>
            <a:ext cx="3600000" cy="3524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68" y="2628901"/>
            <a:ext cx="3600000" cy="371316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0F11A86A-2F4B-4E92-A65E-1EC522D728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43873" y="2060575"/>
            <a:ext cx="3600000" cy="352425"/>
          </a:xfrm>
        </p:spPr>
        <p:txBody>
          <a:bodyPr/>
          <a:lstStyle>
            <a:lvl1pPr marL="0" indent="0">
              <a:buNone/>
              <a:defRPr b="1" i="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62284F5D-7522-4D14-8E05-57FE2468AD93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43874" y="2632076"/>
            <a:ext cx="3600000" cy="37099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CABEECD5-8023-46AF-BF9A-FD354B7356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59380" y="2057400"/>
            <a:ext cx="3600000" cy="3556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1CB14B13-610E-4C28-A01E-34BE1B0B4B36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359380" y="2632076"/>
            <a:ext cx="3600000" cy="37099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424641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7195" y="1015999"/>
            <a:ext cx="9663443" cy="10445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39603" y="2420938"/>
            <a:ext cx="10612609" cy="39243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 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pic>
        <p:nvPicPr>
          <p:cNvPr id="5" name="Bildobjekt 4" descr="En bild som visar ritning&#10;&#10;Automatiskt genererad beskrivning">
            <a:extLst>
              <a:ext uri="{FF2B5EF4-FFF2-40B4-BE49-F238E27FC236}">
                <a16:creationId xmlns:a16="http://schemas.microsoft.com/office/drawing/2014/main" id="{70A44301-FC2D-984F-B471-FF827D6A322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606994" y="169070"/>
            <a:ext cx="1297057" cy="39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6" r:id="rId3"/>
    <p:sldLayoutId id="2147483652" r:id="rId4"/>
    <p:sldLayoutId id="2147483659" r:id="rId5"/>
    <p:sldLayoutId id="2147483660" r:id="rId6"/>
    <p:sldLayoutId id="2147483669" r:id="rId7"/>
    <p:sldLayoutId id="2147483668" r:id="rId8"/>
    <p:sldLayoutId id="2147483667" r:id="rId9"/>
    <p:sldLayoutId id="2147483666" r:id="rId10"/>
    <p:sldLayoutId id="2147483671" r:id="rId11"/>
    <p:sldLayoutId id="214748365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79388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1778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000" indent="-1778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ꟷ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461" userDrawn="1">
          <p15:clr>
            <a:srgbClr val="F26B43"/>
          </p15:clr>
        </p15:guide>
        <p15:guide id="4" pos="7151" userDrawn="1">
          <p15:clr>
            <a:srgbClr val="F26B43"/>
          </p15:clr>
        </p15:guide>
        <p15:guide id="5" orient="horz" pos="3997" userDrawn="1">
          <p15:clr>
            <a:srgbClr val="F26B43"/>
          </p15:clr>
        </p15:guide>
        <p15:guide id="7" orient="horz" pos="1525" userDrawn="1">
          <p15:clr>
            <a:srgbClr val="F26B43"/>
          </p15:clr>
        </p15:guide>
        <p15:guide id="8" orient="horz" pos="1298" userDrawn="1">
          <p15:clr>
            <a:srgbClr val="F26B43"/>
          </p15:clr>
        </p15:guide>
        <p15:guide id="9" orient="horz" pos="640" userDrawn="1">
          <p15:clr>
            <a:srgbClr val="F26B43"/>
          </p15:clr>
        </p15:guide>
        <p15:guide id="10" orient="horz" pos="4247" userDrawn="1">
          <p15:clr>
            <a:srgbClr val="F26B43"/>
          </p15:clr>
        </p15:guide>
        <p15:guide id="11" pos="3727" userDrawn="1">
          <p15:clr>
            <a:srgbClr val="F26B43"/>
          </p15:clr>
        </p15:guide>
        <p15:guide id="12" pos="7537" userDrawn="1">
          <p15:clr>
            <a:srgbClr val="F26B43"/>
          </p15:clr>
        </p15:guide>
        <p15:guide id="13" pos="39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6A058DD-0A75-4E5C-829F-3CB5E33E9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Guide för årsmötet</a:t>
            </a:r>
          </a:p>
        </p:txBody>
      </p:sp>
    </p:spTree>
    <p:extLst>
      <p:ext uri="{BB962C8B-B14F-4D97-AF65-F5344CB8AC3E}">
        <p14:creationId xmlns:p14="http://schemas.microsoft.com/office/powerpoint/2010/main" val="324913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6. Verksamhetsberättelse, årsbokslut</a:t>
            </a:r>
          </a:p>
        </p:txBody>
      </p:sp>
      <p:pic>
        <p:nvPicPr>
          <p:cNvPr id="3" name="Bild 2" descr="Timglas 30% med hel fyllning">
            <a:extLst>
              <a:ext uri="{FF2B5EF4-FFF2-40B4-BE49-F238E27FC236}">
                <a16:creationId xmlns:a16="http://schemas.microsoft.com/office/drawing/2014/main" id="{5EFF4859-434A-FFA2-95D7-D18C014B5E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Ellips 1">
            <a:extLst>
              <a:ext uri="{FF2B5EF4-FFF2-40B4-BE49-F238E27FC236}">
                <a16:creationId xmlns:a16="http://schemas.microsoft.com/office/drawing/2014/main" id="{13FF7E2F-5502-764B-F05A-079CAB124682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719E96C4-E88E-277F-030B-FB60AF2369C6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3201832D-EEAD-7504-136A-9CC4C4433356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8E63922F-EB4C-E368-7C20-339355996A1A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462D4F71-A87E-77BB-26D1-08C1752C553A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1CE02DCD-685B-6404-62B3-1F5FC152ED33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6F0B00E3-71F6-1ABD-AAC1-FBF5A9726BC9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604350BE-143D-81D3-EA24-9BB08E65786E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5D8ED0FB-1BF4-B328-0DAB-2DD977F99FC9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487D0D22-5730-B81D-1032-DDDF10C156B7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85FA7852-D1AA-5C03-57E7-FFDB364BA595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E73CE7D3-38BF-D7C2-1470-4603A0E31E49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78950C1F-352C-8A8D-C527-3383B3AD4A87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7A7160A4-F1EE-463E-9A0A-02D379538502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708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7. Revisionsberättelse</a:t>
            </a:r>
          </a:p>
        </p:txBody>
      </p:sp>
      <p:pic>
        <p:nvPicPr>
          <p:cNvPr id="2" name="Bild 1" descr="Timglas 30% med hel fyllning">
            <a:extLst>
              <a:ext uri="{FF2B5EF4-FFF2-40B4-BE49-F238E27FC236}">
                <a16:creationId xmlns:a16="http://schemas.microsoft.com/office/drawing/2014/main" id="{594CCC7A-7305-71DB-5ED5-E521BE116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Ellips 27">
            <a:extLst>
              <a:ext uri="{FF2B5EF4-FFF2-40B4-BE49-F238E27FC236}">
                <a16:creationId xmlns:a16="http://schemas.microsoft.com/office/drawing/2014/main" id="{891F1E57-65D1-9CDC-7D35-AD67F4D194E9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7F4AE8A1-86C6-950E-B562-E4CC77F3073C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5FE8F950-A7EF-5444-D320-FA7749E8B713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83563047-29F2-EB04-C3B4-B27FAE90B7C2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5C3CF847-C6FA-D1A1-DC49-11A642370B01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7F4A41E2-997F-E86E-0856-9A757E4A999D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24F1B302-5385-BE71-419F-C060FF8453F2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ECE1185C-1CC2-4053-DD50-BDB69D7451DE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04346AB7-D40D-143C-7F7B-7C47E6398A26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626C8EA8-A56E-7E71-63DA-D4BA96DAB1CB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91DE789C-A2A8-F340-BC73-896BFFEA5EDB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9A7D29D5-7888-64D5-6120-13AB9BF1A4E7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2D8976CF-B3A1-B296-BB50-4C36EFE473A4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97008E4D-95A2-82CC-650B-5A086A4C3A35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874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8. Ansvarsfrihet</a:t>
            </a:r>
          </a:p>
        </p:txBody>
      </p:sp>
      <p:pic>
        <p:nvPicPr>
          <p:cNvPr id="2" name="Bild 1" descr="Timglas 30% med hel fyllning">
            <a:extLst>
              <a:ext uri="{FF2B5EF4-FFF2-40B4-BE49-F238E27FC236}">
                <a16:creationId xmlns:a16="http://schemas.microsoft.com/office/drawing/2014/main" id="{DF4FFF0D-F2B1-9C91-E224-B7DBD9695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Ellips 27">
            <a:extLst>
              <a:ext uri="{FF2B5EF4-FFF2-40B4-BE49-F238E27FC236}">
                <a16:creationId xmlns:a16="http://schemas.microsoft.com/office/drawing/2014/main" id="{92458CA8-29BD-D3CA-4512-ADDD1ED8EFF9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F45C5C1E-55DD-B052-3E45-3F81A84CCE2F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D1EF0A8A-24C5-28EC-16BE-18AB87CE80C8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D0E5446E-9280-F185-711A-5AADE4550E61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8C0D100F-8B81-630D-51AC-4BE0BFB6B475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FD9E5B6F-D6F1-DC25-EE62-1A8A145955A2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CD938FB1-B335-96A6-AB2A-27567B029621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E70B3BD9-269A-9BEF-913A-C408F1CC0261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F69FF93F-B86B-3A3C-8C60-A7E6FC50B23A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C983E914-A64D-FAE6-295B-28186913E072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B41E28CB-3CE7-FFB1-E375-6EED91F8B265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221DDC19-0335-F54E-D4A7-59DE302D45D8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ED1E36E8-968B-5D3C-7FAB-F0A88C63C188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7504A33A-5366-CBC4-0692-F51D2A3B1B2F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06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">
            <a:extLst>
              <a:ext uri="{FF2B5EF4-FFF2-40B4-BE49-F238E27FC236}">
                <a16:creationId xmlns:a16="http://schemas.microsoft.com/office/drawing/2014/main" id="{BEEC11CE-1ED6-4DA6-B3F4-9BFAF72EA75C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1298570" y="5140596"/>
            <a:ext cx="3222118" cy="22815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82D9F055-24D8-4723-A998-C30CE46C1457}"/>
              </a:ext>
            </a:extLst>
          </p:cNvPr>
          <p:cNvCxnSpPr>
            <a:cxnSpLocks/>
          </p:cNvCxnSpPr>
          <p:nvPr/>
        </p:nvCxnSpPr>
        <p:spPr>
          <a:xfrm>
            <a:off x="1297969" y="3884392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ak koppling 3">
            <a:extLst>
              <a:ext uri="{FF2B5EF4-FFF2-40B4-BE49-F238E27FC236}">
                <a16:creationId xmlns:a16="http://schemas.microsoft.com/office/drawing/2014/main" id="{AD948C47-7282-4DE7-B01D-87F22838016C}"/>
              </a:ext>
            </a:extLst>
          </p:cNvPr>
          <p:cNvCxnSpPr>
            <a:cxnSpLocks/>
          </p:cNvCxnSpPr>
          <p:nvPr/>
        </p:nvCxnSpPr>
        <p:spPr>
          <a:xfrm flipH="1">
            <a:off x="1299054" y="3890630"/>
            <a:ext cx="56998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31CBAC36-78F1-4285-AFAE-A2944C758BC2}"/>
              </a:ext>
            </a:extLst>
          </p:cNvPr>
          <p:cNvCxnSpPr>
            <a:cxnSpLocks/>
          </p:cNvCxnSpPr>
          <p:nvPr/>
        </p:nvCxnSpPr>
        <p:spPr>
          <a:xfrm>
            <a:off x="7003504" y="2630938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36843AC4-EC69-43AA-A10A-767EC8EB5F52}"/>
              </a:ext>
            </a:extLst>
          </p:cNvPr>
          <p:cNvCxnSpPr>
            <a:cxnSpLocks/>
          </p:cNvCxnSpPr>
          <p:nvPr/>
        </p:nvCxnSpPr>
        <p:spPr>
          <a:xfrm>
            <a:off x="1693810" y="2630538"/>
            <a:ext cx="5305136" cy="0"/>
          </a:xfrm>
          <a:prstGeom prst="line">
            <a:avLst/>
          </a:prstGeom>
          <a:ln w="28575" cap="rnd" cmpd="sng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 6">
            <a:extLst>
              <a:ext uri="{FF2B5EF4-FFF2-40B4-BE49-F238E27FC236}">
                <a16:creationId xmlns:a16="http://schemas.microsoft.com/office/drawing/2014/main" id="{97CD5EE2-C419-4FF8-A62B-A47BA79E6B90}"/>
              </a:ext>
            </a:extLst>
          </p:cNvPr>
          <p:cNvSpPr>
            <a:spLocks noChangeAspect="1"/>
          </p:cNvSpPr>
          <p:nvPr/>
        </p:nvSpPr>
        <p:spPr>
          <a:xfrm>
            <a:off x="2036541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D09D1F03-A4B0-4763-8B90-DDD214794376}"/>
              </a:ext>
            </a:extLst>
          </p:cNvPr>
          <p:cNvSpPr>
            <a:spLocks noChangeAspect="1"/>
          </p:cNvSpPr>
          <p:nvPr/>
        </p:nvSpPr>
        <p:spPr>
          <a:xfrm>
            <a:off x="6616296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D9746E90-DFC0-44AC-B236-F690FE7B124A}"/>
              </a:ext>
            </a:extLst>
          </p:cNvPr>
          <p:cNvSpPr>
            <a:spLocks noChangeAspect="1"/>
          </p:cNvSpPr>
          <p:nvPr/>
        </p:nvSpPr>
        <p:spPr>
          <a:xfrm>
            <a:off x="6616296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5121374-45F5-4CD7-B05F-EB974E127D15}"/>
              </a:ext>
            </a:extLst>
          </p:cNvPr>
          <p:cNvSpPr>
            <a:spLocks noChangeAspect="1"/>
          </p:cNvSpPr>
          <p:nvPr/>
        </p:nvSpPr>
        <p:spPr>
          <a:xfrm>
            <a:off x="5463055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59C71105-9795-4CA9-BA01-E8D99CEB5E0A}"/>
              </a:ext>
            </a:extLst>
          </p:cNvPr>
          <p:cNvSpPr>
            <a:spLocks noChangeAspect="1"/>
          </p:cNvSpPr>
          <p:nvPr/>
        </p:nvSpPr>
        <p:spPr>
          <a:xfrm>
            <a:off x="4318042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B668D23B-ACDD-4944-9C4D-51F10C7C7122}"/>
              </a:ext>
            </a:extLst>
          </p:cNvPr>
          <p:cNvSpPr>
            <a:spLocks noChangeAspect="1"/>
          </p:cNvSpPr>
          <p:nvPr/>
        </p:nvSpPr>
        <p:spPr>
          <a:xfrm>
            <a:off x="3180537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97E3D410-4389-4517-BD69-B1DDA498BAA9}"/>
              </a:ext>
            </a:extLst>
          </p:cNvPr>
          <p:cNvSpPr>
            <a:spLocks noChangeAspect="1"/>
          </p:cNvSpPr>
          <p:nvPr/>
        </p:nvSpPr>
        <p:spPr>
          <a:xfrm>
            <a:off x="910761" y="3494630"/>
            <a:ext cx="792000" cy="79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F2003237-8FA9-4FEB-A2EC-0FB23A945D94}"/>
              </a:ext>
            </a:extLst>
          </p:cNvPr>
          <p:cNvSpPr>
            <a:spLocks noChangeAspect="1"/>
          </p:cNvSpPr>
          <p:nvPr/>
        </p:nvSpPr>
        <p:spPr>
          <a:xfrm>
            <a:off x="3180537" y="3494630"/>
            <a:ext cx="792000" cy="79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764A8197-D554-4143-9546-CA5CE4896392}"/>
              </a:ext>
            </a:extLst>
          </p:cNvPr>
          <p:cNvSpPr>
            <a:spLocks noChangeAspect="1"/>
          </p:cNvSpPr>
          <p:nvPr/>
        </p:nvSpPr>
        <p:spPr>
          <a:xfrm>
            <a:off x="4318042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2380A378-E4EA-44AC-AC89-9C0B49CA121D}"/>
              </a:ext>
            </a:extLst>
          </p:cNvPr>
          <p:cNvSpPr>
            <a:spLocks noChangeAspect="1"/>
          </p:cNvSpPr>
          <p:nvPr/>
        </p:nvSpPr>
        <p:spPr>
          <a:xfrm>
            <a:off x="5463055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92F9B439-1869-40D2-8BE2-D658EC037196}"/>
              </a:ext>
            </a:extLst>
          </p:cNvPr>
          <p:cNvSpPr>
            <a:spLocks noChangeAspect="1"/>
          </p:cNvSpPr>
          <p:nvPr/>
        </p:nvSpPr>
        <p:spPr>
          <a:xfrm>
            <a:off x="2036541" y="3494630"/>
            <a:ext cx="792000" cy="79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DF658DE4-3772-44B3-AE8C-DABDE78E0766}"/>
              </a:ext>
            </a:extLst>
          </p:cNvPr>
          <p:cNvGrpSpPr/>
          <p:nvPr/>
        </p:nvGrpSpPr>
        <p:grpSpPr>
          <a:xfrm>
            <a:off x="742799" y="2399745"/>
            <a:ext cx="792000" cy="468000"/>
            <a:chOff x="548855" y="1519804"/>
            <a:chExt cx="1015970" cy="571755"/>
          </a:xfrm>
        </p:grpSpPr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8813F842-726D-4872-98C4-4FFA0B818519}"/>
                </a:ext>
              </a:extLst>
            </p:cNvPr>
            <p:cNvSpPr txBox="1"/>
            <p:nvPr/>
          </p:nvSpPr>
          <p:spPr>
            <a:xfrm>
              <a:off x="548855" y="1519804"/>
              <a:ext cx="1015970" cy="48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b="1" dirty="0">
                  <a:latin typeface="Gadugi" panose="020B0502040204020203" pitchFamily="34" charset="0"/>
                </a:rPr>
                <a:t>Start</a:t>
              </a:r>
              <a:endParaRPr lang="sv-SE" sz="2800" b="1" dirty="0">
                <a:latin typeface="Gadugi" panose="020B0502040204020203" pitchFamily="34" charset="0"/>
              </a:endParaRPr>
            </a:p>
          </p:txBody>
        </p:sp>
        <p:cxnSp>
          <p:nvCxnSpPr>
            <p:cNvPr id="26" name="Rak pilkoppling 25">
              <a:extLst>
                <a:ext uri="{FF2B5EF4-FFF2-40B4-BE49-F238E27FC236}">
                  <a16:creationId xmlns:a16="http://schemas.microsoft.com/office/drawing/2014/main" id="{C9FCB052-3740-48CC-9B4B-171E65CA224C}"/>
                </a:ext>
              </a:extLst>
            </p:cNvPr>
            <p:cNvCxnSpPr/>
            <p:nvPr/>
          </p:nvCxnSpPr>
          <p:spPr>
            <a:xfrm>
              <a:off x="653413" y="2091559"/>
              <a:ext cx="806845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B07F0E1D-DF32-4EFB-8A4D-DE5917884388}"/>
              </a:ext>
            </a:extLst>
          </p:cNvPr>
          <p:cNvSpPr txBox="1"/>
          <p:nvPr/>
        </p:nvSpPr>
        <p:spPr>
          <a:xfrm>
            <a:off x="4631110" y="4959236"/>
            <a:ext cx="87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dugi" panose="020B0502040204020203" pitchFamily="34" charset="0"/>
              </a:rPr>
              <a:t>Mål!</a:t>
            </a:r>
          </a:p>
        </p:txBody>
      </p:sp>
      <p:sp>
        <p:nvSpPr>
          <p:cNvPr id="28" name="Ram 45">
            <a:extLst>
              <a:ext uri="{FF2B5EF4-FFF2-40B4-BE49-F238E27FC236}">
                <a16:creationId xmlns:a16="http://schemas.microsoft.com/office/drawing/2014/main" id="{D18E4726-F66B-4736-BD3B-AAF44BA73177}"/>
              </a:ext>
            </a:extLst>
          </p:cNvPr>
          <p:cNvSpPr/>
          <p:nvPr/>
        </p:nvSpPr>
        <p:spPr>
          <a:xfrm>
            <a:off x="613809" y="2091022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9" name="Ram 46">
            <a:extLst>
              <a:ext uri="{FF2B5EF4-FFF2-40B4-BE49-F238E27FC236}">
                <a16:creationId xmlns:a16="http://schemas.microsoft.com/office/drawing/2014/main" id="{FC8DA338-2423-4525-A4A8-5CF5E1991B8F}"/>
              </a:ext>
            </a:extLst>
          </p:cNvPr>
          <p:cNvSpPr/>
          <p:nvPr/>
        </p:nvSpPr>
        <p:spPr>
          <a:xfrm>
            <a:off x="4520688" y="4623411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E0D29EB1-7643-4E18-9C72-D25431216CB0}"/>
              </a:ext>
            </a:extLst>
          </p:cNvPr>
          <p:cNvSpPr>
            <a:spLocks noChangeAspect="1"/>
          </p:cNvSpPr>
          <p:nvPr/>
        </p:nvSpPr>
        <p:spPr>
          <a:xfrm>
            <a:off x="910761" y="4750849"/>
            <a:ext cx="792000" cy="792000"/>
          </a:xfrm>
          <a:prstGeom prst="ellipse">
            <a:avLst/>
          </a:prstGeom>
          <a:pattFill prst="pct50">
            <a:fgClr>
              <a:schemeClr val="accent4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sv-SE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AD62B8A4-78DF-4A4B-94F4-E3507032DACC}"/>
              </a:ext>
            </a:extLst>
          </p:cNvPr>
          <p:cNvSpPr txBox="1"/>
          <p:nvPr/>
        </p:nvSpPr>
        <p:spPr>
          <a:xfrm>
            <a:off x="652269" y="597529"/>
            <a:ext cx="30228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latin typeface="+mj-lt"/>
              </a:rPr>
              <a:t>Framtiden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D98EB4E0-02A2-40D0-9473-416588C0EC8F}"/>
              </a:ext>
            </a:extLst>
          </p:cNvPr>
          <p:cNvSpPr txBox="1"/>
          <p:nvPr/>
        </p:nvSpPr>
        <p:spPr>
          <a:xfrm>
            <a:off x="8294253" y="1106250"/>
            <a:ext cx="2993697" cy="5355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b="1" i="0" u="none" strike="noStrike" baseline="0" dirty="0">
                <a:solidFill>
                  <a:schemeClr val="accent5"/>
                </a:solidFill>
              </a:rPr>
              <a:t>Formalia</a:t>
            </a:r>
            <a:endParaRPr lang="sv-SE" sz="1600" b="0" i="0" u="none" strike="noStrike" baseline="0" dirty="0">
              <a:solidFill>
                <a:schemeClr val="accent5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själva mötet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öppna och avsluta mötet, röstlängd, mötesfunktionärer och föredragningslista.</a:t>
            </a: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3"/>
                </a:solidFill>
              </a:rPr>
              <a:t>Föregående år</a:t>
            </a:r>
            <a:endParaRPr lang="sv-SE" b="0" i="0" u="none" strike="noStrike" baseline="0" dirty="0">
              <a:solidFill>
                <a:schemeClr val="accent3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har gjort, verksamhets-</a:t>
            </a:r>
            <a:b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berättelse, årsbokslut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och ansvarsfrihet för styrelsen.</a:t>
            </a:r>
            <a:endParaRPr lang="sv-SE" sz="15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1"/>
                </a:solidFill>
              </a:rPr>
              <a:t>Framtiden</a:t>
            </a:r>
            <a:endParaRPr lang="sv-SE" sz="1600" b="0" i="0" u="none" strike="noStrike" baseline="0" dirty="0">
              <a:solidFill>
                <a:schemeClr val="accent1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ska göra under nya året, verksamhetsplan, ekonomisk plan, medlemsavgift och motioner.</a:t>
            </a:r>
          </a:p>
          <a:p>
            <a:pPr>
              <a:spcBef>
                <a:spcPts val="1200"/>
              </a:spcBef>
            </a:pPr>
            <a:r>
              <a:rPr lang="sv-SE" b="1" i="0" u="none" strike="noStrike" baseline="0" dirty="0">
                <a:solidFill>
                  <a:schemeClr val="accent4"/>
                </a:solidFill>
              </a:rPr>
              <a:t>Val</a:t>
            </a:r>
            <a:endParaRPr lang="sv-SE" sz="1600" b="0" i="0" u="none" strike="noStrike" baseline="0" dirty="0">
              <a:solidFill>
                <a:schemeClr val="accent4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dessa punkter väljs personer till olika roller i föreningen, ordförande, styrelseledamöter, revisorer och valberedning.</a:t>
            </a:r>
            <a:endParaRPr lang="sv-SE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43F889FD-6DB1-41E9-A191-1594B69645E9}"/>
              </a:ext>
            </a:extLst>
          </p:cNvPr>
          <p:cNvSpPr>
            <a:spLocks noChangeAspect="1"/>
          </p:cNvSpPr>
          <p:nvPr/>
        </p:nvSpPr>
        <p:spPr>
          <a:xfrm>
            <a:off x="3180537" y="4750849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45" name="Ellips 44">
            <a:extLst>
              <a:ext uri="{FF2B5EF4-FFF2-40B4-BE49-F238E27FC236}">
                <a16:creationId xmlns:a16="http://schemas.microsoft.com/office/drawing/2014/main" id="{3CDAD02D-8F03-4554-AED8-22F559F3FFE9}"/>
              </a:ext>
            </a:extLst>
          </p:cNvPr>
          <p:cNvSpPr>
            <a:spLocks noChangeAspect="1"/>
          </p:cNvSpPr>
          <p:nvPr/>
        </p:nvSpPr>
        <p:spPr>
          <a:xfrm>
            <a:off x="2036541" y="4750849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011D42C-0623-DBBE-EF14-82AF7EE2A71E}"/>
              </a:ext>
            </a:extLst>
          </p:cNvPr>
          <p:cNvSpPr/>
          <p:nvPr/>
        </p:nvSpPr>
        <p:spPr>
          <a:xfrm>
            <a:off x="8340433" y="5140596"/>
            <a:ext cx="2916000" cy="129325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74C457D-2ABF-15B0-7C49-6374699DD061}"/>
              </a:ext>
            </a:extLst>
          </p:cNvPr>
          <p:cNvSpPr/>
          <p:nvPr/>
        </p:nvSpPr>
        <p:spPr>
          <a:xfrm>
            <a:off x="8331197" y="1152843"/>
            <a:ext cx="2916000" cy="256017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2572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9. Medlemsavgifter</a:t>
            </a:r>
          </a:p>
        </p:txBody>
      </p:sp>
      <p:pic>
        <p:nvPicPr>
          <p:cNvPr id="3" name="Bild 2" descr="Ljus på med hel fyllning">
            <a:extLst>
              <a:ext uri="{FF2B5EF4-FFF2-40B4-BE49-F238E27FC236}">
                <a16:creationId xmlns:a16="http://schemas.microsoft.com/office/drawing/2014/main" id="{689BAA11-88E3-CEDD-8718-D98AEA334B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Ellips 1">
            <a:extLst>
              <a:ext uri="{FF2B5EF4-FFF2-40B4-BE49-F238E27FC236}">
                <a16:creationId xmlns:a16="http://schemas.microsoft.com/office/drawing/2014/main" id="{4E8DD13F-6D45-8191-FEFC-165813384905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F81ABEFF-21DA-DCFB-9C45-945E9CCBDBB2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C08CC050-D2F4-350F-067A-BA07784FFC43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2CA7F4DF-16B7-390B-6DDC-660F53AECA1E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372F869F-A03A-A127-496E-A6D3380F9239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48B2BB9A-D899-5C20-01C4-A07DF205708C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B87994BC-208F-670C-CF39-184624DAD553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D91E9F86-D2EE-5790-8D6D-005410317267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AF8FE473-33AE-756B-26B7-2DA8E771519F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51B38AA2-A2C9-D6CD-8615-057AE904C3C4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5A5564CD-9244-55D8-C92F-EF37A6D25BB5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D97E4E59-AF58-F990-51F7-30AEF970ACDA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9390AACF-BBEF-29E4-3F89-6143C880482A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6685ECC1-C773-27C0-27C6-1CB96F9D9E4E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378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10. Verksamhetsplan, ekonomisk plan</a:t>
            </a:r>
          </a:p>
        </p:txBody>
      </p:sp>
      <p:pic>
        <p:nvPicPr>
          <p:cNvPr id="2" name="Bild 1" descr="Ljus på med hel fyllning">
            <a:extLst>
              <a:ext uri="{FF2B5EF4-FFF2-40B4-BE49-F238E27FC236}">
                <a16:creationId xmlns:a16="http://schemas.microsoft.com/office/drawing/2014/main" id="{CDCC257A-2151-D107-31D5-C4F5C1385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Ellips 27">
            <a:extLst>
              <a:ext uri="{FF2B5EF4-FFF2-40B4-BE49-F238E27FC236}">
                <a16:creationId xmlns:a16="http://schemas.microsoft.com/office/drawing/2014/main" id="{8E225DE0-14FE-EF07-288C-7D74FEDC2ED2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E60C42EF-37FD-A97B-A933-0EFFCD37A2CA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83FF53EF-1C88-54C8-EBBC-665B736EA3B1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A6B0D03C-998D-0E4F-AB27-B9DB4B6E352B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6FDC4D97-E56A-FA89-7836-E8A6A18457B2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58ABA9A7-CBEB-3954-0431-5E3E3A82380D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4B4FB5AF-14A8-D8FF-D53C-347A9D2BE3AA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5B117F0D-8B73-5258-3B76-A92F5288393C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CCAAC751-89D5-EB99-A627-A5A22969EB2E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72AB50D5-B59B-A01C-5D66-4ED764ADF942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CA7D2BBC-DA5E-6534-EDD9-835B92485578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0E387DC9-740E-0BCC-7DFD-041FF0272F35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F343CB8D-FCBD-86CD-85B9-905206FF20B0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D01F3FE6-84C3-01D1-823B-E7F906C1D37D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813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11. Styrelsens och medlemmars förslag</a:t>
            </a:r>
          </a:p>
        </p:txBody>
      </p:sp>
      <p:pic>
        <p:nvPicPr>
          <p:cNvPr id="2" name="Bild 1" descr="Ljus på med hel fyllning">
            <a:extLst>
              <a:ext uri="{FF2B5EF4-FFF2-40B4-BE49-F238E27FC236}">
                <a16:creationId xmlns:a16="http://schemas.microsoft.com/office/drawing/2014/main" id="{0F8EE6E2-3749-05B6-D21A-023B1D586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Ellips 27">
            <a:extLst>
              <a:ext uri="{FF2B5EF4-FFF2-40B4-BE49-F238E27FC236}">
                <a16:creationId xmlns:a16="http://schemas.microsoft.com/office/drawing/2014/main" id="{A7023035-BC3B-03C9-E617-4108CE4F7C78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C83F0552-DD7E-6EE6-C14A-AB6BFEB15EF5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27267D27-76C8-3EA3-54F3-E03EAC7F127A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E8198696-8AB6-BC3E-2D05-1D6E4C39AFF4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E3C1C0F9-7824-1D84-0974-849093F8D1B0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B5C34917-93B0-C603-1CE2-0D05C350670F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710CFC8C-78DF-4A14-2625-71B0AD3020CD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CBA8D567-A247-FF76-C6AC-803F4FC938FD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A465C09E-6447-473B-5B08-56F358FF0A76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25CF0ADA-8CB7-A44E-3534-0D8F654CEAB1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687A61EF-9554-E097-548A-3BA45D6F3B8A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0659E851-C7A4-F003-0FD7-31B0F4E91BFF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8BF681A9-5D69-7128-ADE8-88F2D71A8A0D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8BB7E7E5-E8E5-21FE-D899-446622C43C24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6138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">
            <a:extLst>
              <a:ext uri="{FF2B5EF4-FFF2-40B4-BE49-F238E27FC236}">
                <a16:creationId xmlns:a16="http://schemas.microsoft.com/office/drawing/2014/main" id="{BEEC11CE-1ED6-4DA6-B3F4-9BFAF72EA75C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1298570" y="5140596"/>
            <a:ext cx="3222118" cy="22815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82D9F055-24D8-4723-A998-C30CE46C1457}"/>
              </a:ext>
            </a:extLst>
          </p:cNvPr>
          <p:cNvCxnSpPr>
            <a:cxnSpLocks/>
          </p:cNvCxnSpPr>
          <p:nvPr/>
        </p:nvCxnSpPr>
        <p:spPr>
          <a:xfrm>
            <a:off x="1297969" y="3884392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ak koppling 3">
            <a:extLst>
              <a:ext uri="{FF2B5EF4-FFF2-40B4-BE49-F238E27FC236}">
                <a16:creationId xmlns:a16="http://schemas.microsoft.com/office/drawing/2014/main" id="{AD948C47-7282-4DE7-B01D-87F22838016C}"/>
              </a:ext>
            </a:extLst>
          </p:cNvPr>
          <p:cNvCxnSpPr>
            <a:cxnSpLocks/>
          </p:cNvCxnSpPr>
          <p:nvPr/>
        </p:nvCxnSpPr>
        <p:spPr>
          <a:xfrm flipH="1">
            <a:off x="1299054" y="3890630"/>
            <a:ext cx="56998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31CBAC36-78F1-4285-AFAE-A2944C758BC2}"/>
              </a:ext>
            </a:extLst>
          </p:cNvPr>
          <p:cNvCxnSpPr>
            <a:cxnSpLocks/>
          </p:cNvCxnSpPr>
          <p:nvPr/>
        </p:nvCxnSpPr>
        <p:spPr>
          <a:xfrm>
            <a:off x="7003504" y="2630938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36843AC4-EC69-43AA-A10A-767EC8EB5F52}"/>
              </a:ext>
            </a:extLst>
          </p:cNvPr>
          <p:cNvCxnSpPr>
            <a:cxnSpLocks/>
          </p:cNvCxnSpPr>
          <p:nvPr/>
        </p:nvCxnSpPr>
        <p:spPr>
          <a:xfrm>
            <a:off x="1693810" y="2630538"/>
            <a:ext cx="5305136" cy="0"/>
          </a:xfrm>
          <a:prstGeom prst="line">
            <a:avLst/>
          </a:prstGeom>
          <a:ln w="28575" cap="rnd" cmpd="sng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 6">
            <a:extLst>
              <a:ext uri="{FF2B5EF4-FFF2-40B4-BE49-F238E27FC236}">
                <a16:creationId xmlns:a16="http://schemas.microsoft.com/office/drawing/2014/main" id="{97CD5EE2-C419-4FF8-A62B-A47BA79E6B90}"/>
              </a:ext>
            </a:extLst>
          </p:cNvPr>
          <p:cNvSpPr>
            <a:spLocks noChangeAspect="1"/>
          </p:cNvSpPr>
          <p:nvPr/>
        </p:nvSpPr>
        <p:spPr>
          <a:xfrm>
            <a:off x="2036541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D09D1F03-A4B0-4763-8B90-DDD214794376}"/>
              </a:ext>
            </a:extLst>
          </p:cNvPr>
          <p:cNvSpPr>
            <a:spLocks noChangeAspect="1"/>
          </p:cNvSpPr>
          <p:nvPr/>
        </p:nvSpPr>
        <p:spPr>
          <a:xfrm>
            <a:off x="6616296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D9746E90-DFC0-44AC-B236-F690FE7B124A}"/>
              </a:ext>
            </a:extLst>
          </p:cNvPr>
          <p:cNvSpPr>
            <a:spLocks noChangeAspect="1"/>
          </p:cNvSpPr>
          <p:nvPr/>
        </p:nvSpPr>
        <p:spPr>
          <a:xfrm>
            <a:off x="6616296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5121374-45F5-4CD7-B05F-EB974E127D15}"/>
              </a:ext>
            </a:extLst>
          </p:cNvPr>
          <p:cNvSpPr>
            <a:spLocks noChangeAspect="1"/>
          </p:cNvSpPr>
          <p:nvPr/>
        </p:nvSpPr>
        <p:spPr>
          <a:xfrm>
            <a:off x="5463055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59C71105-9795-4CA9-BA01-E8D99CEB5E0A}"/>
              </a:ext>
            </a:extLst>
          </p:cNvPr>
          <p:cNvSpPr>
            <a:spLocks noChangeAspect="1"/>
          </p:cNvSpPr>
          <p:nvPr/>
        </p:nvSpPr>
        <p:spPr>
          <a:xfrm>
            <a:off x="4318042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B668D23B-ACDD-4944-9C4D-51F10C7C7122}"/>
              </a:ext>
            </a:extLst>
          </p:cNvPr>
          <p:cNvSpPr>
            <a:spLocks noChangeAspect="1"/>
          </p:cNvSpPr>
          <p:nvPr/>
        </p:nvSpPr>
        <p:spPr>
          <a:xfrm>
            <a:off x="3180537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97E3D410-4389-4517-BD69-B1DDA498BAA9}"/>
              </a:ext>
            </a:extLst>
          </p:cNvPr>
          <p:cNvSpPr>
            <a:spLocks noChangeAspect="1"/>
          </p:cNvSpPr>
          <p:nvPr/>
        </p:nvSpPr>
        <p:spPr>
          <a:xfrm>
            <a:off x="910761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F2003237-8FA9-4FEB-A2EC-0FB23A945D94}"/>
              </a:ext>
            </a:extLst>
          </p:cNvPr>
          <p:cNvSpPr>
            <a:spLocks noChangeAspect="1"/>
          </p:cNvSpPr>
          <p:nvPr/>
        </p:nvSpPr>
        <p:spPr>
          <a:xfrm>
            <a:off x="3180537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764A8197-D554-4143-9546-CA5CE4896392}"/>
              </a:ext>
            </a:extLst>
          </p:cNvPr>
          <p:cNvSpPr>
            <a:spLocks noChangeAspect="1"/>
          </p:cNvSpPr>
          <p:nvPr/>
        </p:nvSpPr>
        <p:spPr>
          <a:xfrm>
            <a:off x="4318042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2380A378-E4EA-44AC-AC89-9C0B49CA121D}"/>
              </a:ext>
            </a:extLst>
          </p:cNvPr>
          <p:cNvSpPr>
            <a:spLocks noChangeAspect="1"/>
          </p:cNvSpPr>
          <p:nvPr/>
        </p:nvSpPr>
        <p:spPr>
          <a:xfrm>
            <a:off x="5463055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92F9B439-1869-40D2-8BE2-D658EC037196}"/>
              </a:ext>
            </a:extLst>
          </p:cNvPr>
          <p:cNvSpPr>
            <a:spLocks noChangeAspect="1"/>
          </p:cNvSpPr>
          <p:nvPr/>
        </p:nvSpPr>
        <p:spPr>
          <a:xfrm>
            <a:off x="2036541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DF658DE4-3772-44B3-AE8C-DABDE78E0766}"/>
              </a:ext>
            </a:extLst>
          </p:cNvPr>
          <p:cNvGrpSpPr/>
          <p:nvPr/>
        </p:nvGrpSpPr>
        <p:grpSpPr>
          <a:xfrm>
            <a:off x="742799" y="2399745"/>
            <a:ext cx="792000" cy="468000"/>
            <a:chOff x="548855" y="1519804"/>
            <a:chExt cx="1015970" cy="571755"/>
          </a:xfrm>
        </p:grpSpPr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8813F842-726D-4872-98C4-4FFA0B818519}"/>
                </a:ext>
              </a:extLst>
            </p:cNvPr>
            <p:cNvSpPr txBox="1"/>
            <p:nvPr/>
          </p:nvSpPr>
          <p:spPr>
            <a:xfrm>
              <a:off x="548855" y="1519804"/>
              <a:ext cx="1015970" cy="48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b="1" dirty="0">
                  <a:latin typeface="Gadugi" panose="020B0502040204020203" pitchFamily="34" charset="0"/>
                </a:rPr>
                <a:t>Start</a:t>
              </a:r>
              <a:endParaRPr lang="sv-SE" sz="2800" b="1" dirty="0">
                <a:latin typeface="Gadugi" panose="020B0502040204020203" pitchFamily="34" charset="0"/>
              </a:endParaRPr>
            </a:p>
          </p:txBody>
        </p:sp>
        <p:cxnSp>
          <p:nvCxnSpPr>
            <p:cNvPr id="26" name="Rak pilkoppling 25">
              <a:extLst>
                <a:ext uri="{FF2B5EF4-FFF2-40B4-BE49-F238E27FC236}">
                  <a16:creationId xmlns:a16="http://schemas.microsoft.com/office/drawing/2014/main" id="{C9FCB052-3740-48CC-9B4B-171E65CA224C}"/>
                </a:ext>
              </a:extLst>
            </p:cNvPr>
            <p:cNvCxnSpPr/>
            <p:nvPr/>
          </p:nvCxnSpPr>
          <p:spPr>
            <a:xfrm>
              <a:off x="653413" y="2091559"/>
              <a:ext cx="806845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B07F0E1D-DF32-4EFB-8A4D-DE5917884388}"/>
              </a:ext>
            </a:extLst>
          </p:cNvPr>
          <p:cNvSpPr txBox="1"/>
          <p:nvPr/>
        </p:nvSpPr>
        <p:spPr>
          <a:xfrm>
            <a:off x="4631110" y="4959236"/>
            <a:ext cx="87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dugi" panose="020B0502040204020203" pitchFamily="34" charset="0"/>
              </a:rPr>
              <a:t>Mål!</a:t>
            </a:r>
          </a:p>
        </p:txBody>
      </p:sp>
      <p:sp>
        <p:nvSpPr>
          <p:cNvPr id="28" name="Ram 45">
            <a:extLst>
              <a:ext uri="{FF2B5EF4-FFF2-40B4-BE49-F238E27FC236}">
                <a16:creationId xmlns:a16="http://schemas.microsoft.com/office/drawing/2014/main" id="{D18E4726-F66B-4736-BD3B-AAF44BA73177}"/>
              </a:ext>
            </a:extLst>
          </p:cNvPr>
          <p:cNvSpPr/>
          <p:nvPr/>
        </p:nvSpPr>
        <p:spPr>
          <a:xfrm>
            <a:off x="613809" y="2091022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9" name="Ram 46">
            <a:extLst>
              <a:ext uri="{FF2B5EF4-FFF2-40B4-BE49-F238E27FC236}">
                <a16:creationId xmlns:a16="http://schemas.microsoft.com/office/drawing/2014/main" id="{FC8DA338-2423-4525-A4A8-5CF5E1991B8F}"/>
              </a:ext>
            </a:extLst>
          </p:cNvPr>
          <p:cNvSpPr/>
          <p:nvPr/>
        </p:nvSpPr>
        <p:spPr>
          <a:xfrm>
            <a:off x="4520688" y="4623411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E0D29EB1-7643-4E18-9C72-D25431216CB0}"/>
              </a:ext>
            </a:extLst>
          </p:cNvPr>
          <p:cNvSpPr>
            <a:spLocks noChangeAspect="1"/>
          </p:cNvSpPr>
          <p:nvPr/>
        </p:nvSpPr>
        <p:spPr>
          <a:xfrm>
            <a:off x="910761" y="4750849"/>
            <a:ext cx="792000" cy="7920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sv-SE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AD62B8A4-78DF-4A4B-94F4-E3507032DACC}"/>
              </a:ext>
            </a:extLst>
          </p:cNvPr>
          <p:cNvSpPr txBox="1"/>
          <p:nvPr/>
        </p:nvSpPr>
        <p:spPr>
          <a:xfrm>
            <a:off x="652269" y="597529"/>
            <a:ext cx="1074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latin typeface="+mj-lt"/>
              </a:rPr>
              <a:t>Val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D98EB4E0-02A2-40D0-9473-416588C0EC8F}"/>
              </a:ext>
            </a:extLst>
          </p:cNvPr>
          <p:cNvSpPr txBox="1"/>
          <p:nvPr/>
        </p:nvSpPr>
        <p:spPr>
          <a:xfrm>
            <a:off x="8294253" y="1106250"/>
            <a:ext cx="2993697" cy="5355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b="1" i="0" u="none" strike="noStrike" baseline="0" dirty="0">
                <a:solidFill>
                  <a:schemeClr val="accent5"/>
                </a:solidFill>
              </a:rPr>
              <a:t>Formalia</a:t>
            </a:r>
            <a:endParaRPr lang="sv-SE" sz="1600" b="0" i="0" u="none" strike="noStrike" baseline="0" dirty="0">
              <a:solidFill>
                <a:schemeClr val="accent5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själva mötet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öppna och avsluta mötet, röstlängd, mötesfunktionärer och föredragningslista.</a:t>
            </a: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3"/>
                </a:solidFill>
              </a:rPr>
              <a:t>Föregående år</a:t>
            </a:r>
            <a:endParaRPr lang="sv-SE" b="0" i="0" u="none" strike="noStrike" baseline="0" dirty="0">
              <a:solidFill>
                <a:schemeClr val="accent3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har gjort, verksamhets-</a:t>
            </a:r>
            <a:b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berättelse, årsbokslut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och ansvarsfrihet för styrelsen.</a:t>
            </a:r>
            <a:endParaRPr lang="sv-SE" sz="15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1"/>
                </a:solidFill>
              </a:rPr>
              <a:t>Framtiden</a:t>
            </a:r>
            <a:endParaRPr lang="sv-SE" sz="1600" b="0" i="0" u="none" strike="noStrike" baseline="0" dirty="0">
              <a:solidFill>
                <a:schemeClr val="accent1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ska göra under nya året, verksamhetsplan, ekonomisk plan, medlemsavgift och motioner.</a:t>
            </a:r>
          </a:p>
          <a:p>
            <a:pPr>
              <a:spcBef>
                <a:spcPts val="1200"/>
              </a:spcBef>
            </a:pPr>
            <a:r>
              <a:rPr lang="sv-SE" b="1" i="0" u="none" strike="noStrike" baseline="0" dirty="0">
                <a:solidFill>
                  <a:schemeClr val="accent4"/>
                </a:solidFill>
              </a:rPr>
              <a:t>Val</a:t>
            </a:r>
            <a:endParaRPr lang="sv-SE" sz="1600" b="0" i="0" u="none" strike="noStrike" baseline="0" dirty="0">
              <a:solidFill>
                <a:schemeClr val="accent4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dessa punkter väljs personer till olika roller i föreningen, ordförande, styrelseledamöter, revisorer och valberedning.</a:t>
            </a:r>
            <a:endParaRPr lang="sv-SE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43F889FD-6DB1-41E9-A191-1594B69645E9}"/>
              </a:ext>
            </a:extLst>
          </p:cNvPr>
          <p:cNvSpPr>
            <a:spLocks noChangeAspect="1"/>
          </p:cNvSpPr>
          <p:nvPr/>
        </p:nvSpPr>
        <p:spPr>
          <a:xfrm>
            <a:off x="3180537" y="4750849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45" name="Ellips 44">
            <a:extLst>
              <a:ext uri="{FF2B5EF4-FFF2-40B4-BE49-F238E27FC236}">
                <a16:creationId xmlns:a16="http://schemas.microsoft.com/office/drawing/2014/main" id="{3CDAD02D-8F03-4554-AED8-22F559F3FFE9}"/>
              </a:ext>
            </a:extLst>
          </p:cNvPr>
          <p:cNvSpPr>
            <a:spLocks noChangeAspect="1"/>
          </p:cNvSpPr>
          <p:nvPr/>
        </p:nvSpPr>
        <p:spPr>
          <a:xfrm>
            <a:off x="2036541" y="4750849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7F1708C-0003-2C37-E179-F1A65ECFC623}"/>
              </a:ext>
            </a:extLst>
          </p:cNvPr>
          <p:cNvSpPr/>
          <p:nvPr/>
        </p:nvSpPr>
        <p:spPr>
          <a:xfrm>
            <a:off x="8340433" y="1152844"/>
            <a:ext cx="2916000" cy="389021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3648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12. Val</a:t>
            </a:r>
          </a:p>
        </p:txBody>
      </p:sp>
      <p:pic>
        <p:nvPicPr>
          <p:cNvPr id="3" name="Bild 2" descr="Gruppframgång med hel fyllning">
            <a:extLst>
              <a:ext uri="{FF2B5EF4-FFF2-40B4-BE49-F238E27FC236}">
                <a16:creationId xmlns:a16="http://schemas.microsoft.com/office/drawing/2014/main" id="{44D57386-501F-7E96-744B-C7E85A0AB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EC7F107A-75F6-5501-3C7A-ED0DF2ED30F7}"/>
              </a:ext>
            </a:extLst>
          </p:cNvPr>
          <p:cNvSpPr txBox="1"/>
          <p:nvPr/>
        </p:nvSpPr>
        <p:spPr>
          <a:xfrm>
            <a:off x="1332189" y="2298819"/>
            <a:ext cx="31905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lphaUcPeriod"/>
            </a:pPr>
            <a:r>
              <a:rPr lang="sv-SE" dirty="0">
                <a:solidFill>
                  <a:schemeClr val="bg1"/>
                </a:solidFill>
              </a:rPr>
              <a:t>Föreningens ordförande</a:t>
            </a:r>
          </a:p>
          <a:p>
            <a:pPr marL="342900" indent="-342900">
              <a:spcAft>
                <a:spcPts val="1200"/>
              </a:spcAft>
              <a:buAutoNum type="alphaUcPeriod"/>
            </a:pPr>
            <a:r>
              <a:rPr lang="sv-SE" dirty="0">
                <a:solidFill>
                  <a:schemeClr val="bg1"/>
                </a:solidFill>
              </a:rPr>
              <a:t>Ledamöter till styrelsen</a:t>
            </a:r>
          </a:p>
          <a:p>
            <a:pPr marL="342900" indent="-342900">
              <a:spcAft>
                <a:spcPts val="1200"/>
              </a:spcAft>
              <a:buAutoNum type="alphaUcPeriod"/>
            </a:pPr>
            <a:r>
              <a:rPr lang="sv-SE" dirty="0">
                <a:solidFill>
                  <a:schemeClr val="bg1"/>
                </a:solidFill>
              </a:rPr>
              <a:t>Revisorer</a:t>
            </a:r>
          </a:p>
          <a:p>
            <a:pPr marL="342900" indent="-342900">
              <a:spcAft>
                <a:spcPts val="1200"/>
              </a:spcAft>
              <a:buAutoNum type="alphaUcPeriod"/>
            </a:pPr>
            <a:r>
              <a:rPr lang="sv-SE" dirty="0">
                <a:solidFill>
                  <a:schemeClr val="bg1"/>
                </a:solidFill>
              </a:rPr>
              <a:t>Valberedning</a:t>
            </a:r>
          </a:p>
          <a:p>
            <a:pPr marL="342900" indent="-342900">
              <a:spcAft>
                <a:spcPts val="1200"/>
              </a:spcAft>
              <a:buAutoNum type="alphaUcPeriod"/>
            </a:pPr>
            <a:r>
              <a:rPr lang="sv-SE" dirty="0">
                <a:solidFill>
                  <a:schemeClr val="bg1"/>
                </a:solidFill>
              </a:rPr>
              <a:t>Ombud till möten</a:t>
            </a:r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AAB55F30-9D59-D037-66E0-C8B926E892D2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6A676D40-40AC-C16D-2144-21A10C43BD5C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D4AB5ED2-4BA4-0958-7206-AF70290B4AA8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21A52AED-80A9-A0E1-E142-897E1E395CF7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98FFA104-1839-F592-96E8-59443A97C729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C9B3E7BE-6B38-BDC1-4416-96D2A029EA50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EEA08FCE-9E96-8070-D48F-E5123A83629B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6A7881E1-81B6-3B56-6C44-19566AFAE23B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10745BD0-1D4A-19C5-E570-D84FBBADCDDD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9AF190E0-1D48-E098-7953-60868E784D86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6D882C5E-431D-6C08-E8D2-187C3C614563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68A4CF6C-761F-1BDA-9DC4-66F975850B7C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Ellips 41">
            <a:extLst>
              <a:ext uri="{FF2B5EF4-FFF2-40B4-BE49-F238E27FC236}">
                <a16:creationId xmlns:a16="http://schemas.microsoft.com/office/drawing/2014/main" id="{A308E953-FF7D-D12F-7AF4-CC0FFBE68072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>
            <a:extLst>
              <a:ext uri="{FF2B5EF4-FFF2-40B4-BE49-F238E27FC236}">
                <a16:creationId xmlns:a16="http://schemas.microsoft.com/office/drawing/2014/main" id="{6710F005-CD92-2CD0-3AB5-8B6B6D6A173F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03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">
            <a:extLst>
              <a:ext uri="{FF2B5EF4-FFF2-40B4-BE49-F238E27FC236}">
                <a16:creationId xmlns:a16="http://schemas.microsoft.com/office/drawing/2014/main" id="{BEEC11CE-1ED6-4DA6-B3F4-9BFAF72EA75C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1298570" y="5140596"/>
            <a:ext cx="3222118" cy="22815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82D9F055-24D8-4723-A998-C30CE46C1457}"/>
              </a:ext>
            </a:extLst>
          </p:cNvPr>
          <p:cNvCxnSpPr>
            <a:cxnSpLocks/>
          </p:cNvCxnSpPr>
          <p:nvPr/>
        </p:nvCxnSpPr>
        <p:spPr>
          <a:xfrm>
            <a:off x="1297969" y="3884392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ak koppling 3">
            <a:extLst>
              <a:ext uri="{FF2B5EF4-FFF2-40B4-BE49-F238E27FC236}">
                <a16:creationId xmlns:a16="http://schemas.microsoft.com/office/drawing/2014/main" id="{AD948C47-7282-4DE7-B01D-87F22838016C}"/>
              </a:ext>
            </a:extLst>
          </p:cNvPr>
          <p:cNvCxnSpPr>
            <a:cxnSpLocks/>
          </p:cNvCxnSpPr>
          <p:nvPr/>
        </p:nvCxnSpPr>
        <p:spPr>
          <a:xfrm flipH="1">
            <a:off x="1299054" y="3890630"/>
            <a:ext cx="56998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31CBAC36-78F1-4285-AFAE-A2944C758BC2}"/>
              </a:ext>
            </a:extLst>
          </p:cNvPr>
          <p:cNvCxnSpPr>
            <a:cxnSpLocks/>
          </p:cNvCxnSpPr>
          <p:nvPr/>
        </p:nvCxnSpPr>
        <p:spPr>
          <a:xfrm>
            <a:off x="7003504" y="2630938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36843AC4-EC69-43AA-A10A-767EC8EB5F52}"/>
              </a:ext>
            </a:extLst>
          </p:cNvPr>
          <p:cNvCxnSpPr>
            <a:cxnSpLocks/>
          </p:cNvCxnSpPr>
          <p:nvPr/>
        </p:nvCxnSpPr>
        <p:spPr>
          <a:xfrm>
            <a:off x="1693810" y="2630538"/>
            <a:ext cx="5305136" cy="0"/>
          </a:xfrm>
          <a:prstGeom prst="line">
            <a:avLst/>
          </a:prstGeom>
          <a:ln w="28575" cap="rnd" cmpd="sng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 6">
            <a:extLst>
              <a:ext uri="{FF2B5EF4-FFF2-40B4-BE49-F238E27FC236}">
                <a16:creationId xmlns:a16="http://schemas.microsoft.com/office/drawing/2014/main" id="{97CD5EE2-C419-4FF8-A62B-A47BA79E6B90}"/>
              </a:ext>
            </a:extLst>
          </p:cNvPr>
          <p:cNvSpPr>
            <a:spLocks noChangeAspect="1"/>
          </p:cNvSpPr>
          <p:nvPr/>
        </p:nvSpPr>
        <p:spPr>
          <a:xfrm>
            <a:off x="2036541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D09D1F03-A4B0-4763-8B90-DDD214794376}"/>
              </a:ext>
            </a:extLst>
          </p:cNvPr>
          <p:cNvSpPr>
            <a:spLocks noChangeAspect="1"/>
          </p:cNvSpPr>
          <p:nvPr/>
        </p:nvSpPr>
        <p:spPr>
          <a:xfrm>
            <a:off x="6616296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D9746E90-DFC0-44AC-B236-F690FE7B124A}"/>
              </a:ext>
            </a:extLst>
          </p:cNvPr>
          <p:cNvSpPr>
            <a:spLocks noChangeAspect="1"/>
          </p:cNvSpPr>
          <p:nvPr/>
        </p:nvSpPr>
        <p:spPr>
          <a:xfrm>
            <a:off x="6616296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5121374-45F5-4CD7-B05F-EB974E127D15}"/>
              </a:ext>
            </a:extLst>
          </p:cNvPr>
          <p:cNvSpPr>
            <a:spLocks noChangeAspect="1"/>
          </p:cNvSpPr>
          <p:nvPr/>
        </p:nvSpPr>
        <p:spPr>
          <a:xfrm>
            <a:off x="5463055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59C71105-9795-4CA9-BA01-E8D99CEB5E0A}"/>
              </a:ext>
            </a:extLst>
          </p:cNvPr>
          <p:cNvSpPr>
            <a:spLocks noChangeAspect="1"/>
          </p:cNvSpPr>
          <p:nvPr/>
        </p:nvSpPr>
        <p:spPr>
          <a:xfrm>
            <a:off x="4318042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B668D23B-ACDD-4944-9C4D-51F10C7C7122}"/>
              </a:ext>
            </a:extLst>
          </p:cNvPr>
          <p:cNvSpPr>
            <a:spLocks noChangeAspect="1"/>
          </p:cNvSpPr>
          <p:nvPr/>
        </p:nvSpPr>
        <p:spPr>
          <a:xfrm>
            <a:off x="3180537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97E3D410-4389-4517-BD69-B1DDA498BAA9}"/>
              </a:ext>
            </a:extLst>
          </p:cNvPr>
          <p:cNvSpPr>
            <a:spLocks noChangeAspect="1"/>
          </p:cNvSpPr>
          <p:nvPr/>
        </p:nvSpPr>
        <p:spPr>
          <a:xfrm>
            <a:off x="910761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F2003237-8FA9-4FEB-A2EC-0FB23A945D94}"/>
              </a:ext>
            </a:extLst>
          </p:cNvPr>
          <p:cNvSpPr>
            <a:spLocks noChangeAspect="1"/>
          </p:cNvSpPr>
          <p:nvPr/>
        </p:nvSpPr>
        <p:spPr>
          <a:xfrm>
            <a:off x="3180537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764A8197-D554-4143-9546-CA5CE4896392}"/>
              </a:ext>
            </a:extLst>
          </p:cNvPr>
          <p:cNvSpPr>
            <a:spLocks noChangeAspect="1"/>
          </p:cNvSpPr>
          <p:nvPr/>
        </p:nvSpPr>
        <p:spPr>
          <a:xfrm>
            <a:off x="4318042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2380A378-E4EA-44AC-AC89-9C0B49CA121D}"/>
              </a:ext>
            </a:extLst>
          </p:cNvPr>
          <p:cNvSpPr>
            <a:spLocks noChangeAspect="1"/>
          </p:cNvSpPr>
          <p:nvPr/>
        </p:nvSpPr>
        <p:spPr>
          <a:xfrm>
            <a:off x="5463055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92F9B439-1869-40D2-8BE2-D658EC037196}"/>
              </a:ext>
            </a:extLst>
          </p:cNvPr>
          <p:cNvSpPr>
            <a:spLocks noChangeAspect="1"/>
          </p:cNvSpPr>
          <p:nvPr/>
        </p:nvSpPr>
        <p:spPr>
          <a:xfrm>
            <a:off x="2036541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DF658DE4-3772-44B3-AE8C-DABDE78E0766}"/>
              </a:ext>
            </a:extLst>
          </p:cNvPr>
          <p:cNvGrpSpPr/>
          <p:nvPr/>
        </p:nvGrpSpPr>
        <p:grpSpPr>
          <a:xfrm>
            <a:off x="742799" y="2399745"/>
            <a:ext cx="792000" cy="468000"/>
            <a:chOff x="548855" y="1519804"/>
            <a:chExt cx="1015970" cy="571755"/>
          </a:xfrm>
        </p:grpSpPr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8813F842-726D-4872-98C4-4FFA0B818519}"/>
                </a:ext>
              </a:extLst>
            </p:cNvPr>
            <p:cNvSpPr txBox="1"/>
            <p:nvPr/>
          </p:nvSpPr>
          <p:spPr>
            <a:xfrm>
              <a:off x="548855" y="1519804"/>
              <a:ext cx="1015970" cy="48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b="1" dirty="0">
                  <a:latin typeface="Gadugi" panose="020B0502040204020203" pitchFamily="34" charset="0"/>
                </a:rPr>
                <a:t>Start</a:t>
              </a:r>
              <a:endParaRPr lang="sv-SE" sz="2800" b="1" dirty="0">
                <a:latin typeface="Gadugi" panose="020B0502040204020203" pitchFamily="34" charset="0"/>
              </a:endParaRPr>
            </a:p>
          </p:txBody>
        </p:sp>
        <p:cxnSp>
          <p:nvCxnSpPr>
            <p:cNvPr id="26" name="Rak pilkoppling 25">
              <a:extLst>
                <a:ext uri="{FF2B5EF4-FFF2-40B4-BE49-F238E27FC236}">
                  <a16:creationId xmlns:a16="http://schemas.microsoft.com/office/drawing/2014/main" id="{C9FCB052-3740-48CC-9B4B-171E65CA224C}"/>
                </a:ext>
              </a:extLst>
            </p:cNvPr>
            <p:cNvCxnSpPr/>
            <p:nvPr/>
          </p:nvCxnSpPr>
          <p:spPr>
            <a:xfrm>
              <a:off x="653413" y="2091559"/>
              <a:ext cx="806845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B07F0E1D-DF32-4EFB-8A4D-DE5917884388}"/>
              </a:ext>
            </a:extLst>
          </p:cNvPr>
          <p:cNvSpPr txBox="1"/>
          <p:nvPr/>
        </p:nvSpPr>
        <p:spPr>
          <a:xfrm>
            <a:off x="4631110" y="4959236"/>
            <a:ext cx="87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dugi" panose="020B0502040204020203" pitchFamily="34" charset="0"/>
              </a:rPr>
              <a:t>Mål!</a:t>
            </a:r>
          </a:p>
        </p:txBody>
      </p:sp>
      <p:sp>
        <p:nvSpPr>
          <p:cNvPr id="28" name="Ram 45">
            <a:extLst>
              <a:ext uri="{FF2B5EF4-FFF2-40B4-BE49-F238E27FC236}">
                <a16:creationId xmlns:a16="http://schemas.microsoft.com/office/drawing/2014/main" id="{D18E4726-F66B-4736-BD3B-AAF44BA73177}"/>
              </a:ext>
            </a:extLst>
          </p:cNvPr>
          <p:cNvSpPr/>
          <p:nvPr/>
        </p:nvSpPr>
        <p:spPr>
          <a:xfrm>
            <a:off x="613809" y="2091022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9" name="Ram 46">
            <a:extLst>
              <a:ext uri="{FF2B5EF4-FFF2-40B4-BE49-F238E27FC236}">
                <a16:creationId xmlns:a16="http://schemas.microsoft.com/office/drawing/2014/main" id="{FC8DA338-2423-4525-A4A8-5CF5E1991B8F}"/>
              </a:ext>
            </a:extLst>
          </p:cNvPr>
          <p:cNvSpPr/>
          <p:nvPr/>
        </p:nvSpPr>
        <p:spPr>
          <a:xfrm>
            <a:off x="4520688" y="4623411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E0D29EB1-7643-4E18-9C72-D25431216CB0}"/>
              </a:ext>
            </a:extLst>
          </p:cNvPr>
          <p:cNvSpPr>
            <a:spLocks noChangeAspect="1"/>
          </p:cNvSpPr>
          <p:nvPr/>
        </p:nvSpPr>
        <p:spPr>
          <a:xfrm>
            <a:off x="910761" y="4750849"/>
            <a:ext cx="792000" cy="792000"/>
          </a:xfrm>
          <a:prstGeom prst="ellipse">
            <a:avLst/>
          </a:prstGeom>
          <a:pattFill prst="pct50">
            <a:fgClr>
              <a:schemeClr val="accent4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sv-SE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AD62B8A4-78DF-4A4B-94F4-E3507032DACC}"/>
              </a:ext>
            </a:extLst>
          </p:cNvPr>
          <p:cNvSpPr txBox="1"/>
          <p:nvPr/>
        </p:nvSpPr>
        <p:spPr>
          <a:xfrm>
            <a:off x="652269" y="597529"/>
            <a:ext cx="2642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latin typeface="+mj-lt"/>
              </a:rPr>
              <a:t>Formalia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D98EB4E0-02A2-40D0-9473-416588C0EC8F}"/>
              </a:ext>
            </a:extLst>
          </p:cNvPr>
          <p:cNvSpPr txBox="1"/>
          <p:nvPr/>
        </p:nvSpPr>
        <p:spPr>
          <a:xfrm>
            <a:off x="8294253" y="1106250"/>
            <a:ext cx="2993697" cy="5355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b="1" i="0" u="none" strike="noStrike" baseline="0" dirty="0">
                <a:solidFill>
                  <a:schemeClr val="accent5"/>
                </a:solidFill>
              </a:rPr>
              <a:t>Formalia</a:t>
            </a:r>
            <a:endParaRPr lang="sv-SE" sz="1600" b="0" i="0" u="none" strike="noStrike" baseline="0" dirty="0">
              <a:solidFill>
                <a:schemeClr val="accent5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själva mötet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öppna och avsluta mötet, röstlängd, mötesfunktionärer och föredragningslista.</a:t>
            </a: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3"/>
                </a:solidFill>
              </a:rPr>
              <a:t>Föregående år</a:t>
            </a:r>
            <a:endParaRPr lang="sv-SE" b="0" i="0" u="none" strike="noStrike" baseline="0" dirty="0">
              <a:solidFill>
                <a:schemeClr val="accent3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har gjort, verksamhets-</a:t>
            </a:r>
            <a:b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berättelse, årsbokslut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och ansvarsfrihet för styrelsen.</a:t>
            </a:r>
            <a:endParaRPr lang="sv-SE" sz="15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1"/>
                </a:solidFill>
              </a:rPr>
              <a:t>Framtiden</a:t>
            </a:r>
            <a:endParaRPr lang="sv-SE" sz="1600" b="0" i="0" u="none" strike="noStrike" baseline="0" dirty="0">
              <a:solidFill>
                <a:schemeClr val="accent1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ska göra under nya året, verksamhetsplan, ekonomisk plan, medlemsavgift och motioner.</a:t>
            </a:r>
          </a:p>
          <a:p>
            <a:pPr>
              <a:spcBef>
                <a:spcPts val="1200"/>
              </a:spcBef>
            </a:pPr>
            <a:r>
              <a:rPr lang="sv-SE" b="1" i="0" u="none" strike="noStrike" baseline="0" dirty="0">
                <a:solidFill>
                  <a:schemeClr val="accent4"/>
                </a:solidFill>
              </a:rPr>
              <a:t>Val</a:t>
            </a:r>
            <a:endParaRPr lang="sv-SE" sz="1600" b="0" i="0" u="none" strike="noStrike" baseline="0" dirty="0">
              <a:solidFill>
                <a:schemeClr val="accent4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dessa punkter väljs personer till olika roller i föreningen, ordförande, styrelseledamöter, revisorer och valberedning.</a:t>
            </a:r>
            <a:endParaRPr lang="sv-SE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43F889FD-6DB1-41E9-A191-1594B69645E9}"/>
              </a:ext>
            </a:extLst>
          </p:cNvPr>
          <p:cNvSpPr>
            <a:spLocks noChangeAspect="1"/>
          </p:cNvSpPr>
          <p:nvPr/>
        </p:nvSpPr>
        <p:spPr>
          <a:xfrm>
            <a:off x="3180537" y="4750849"/>
            <a:ext cx="792000" cy="79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45" name="Ellips 44">
            <a:extLst>
              <a:ext uri="{FF2B5EF4-FFF2-40B4-BE49-F238E27FC236}">
                <a16:creationId xmlns:a16="http://schemas.microsoft.com/office/drawing/2014/main" id="{3CDAD02D-8F03-4554-AED8-22F559F3FFE9}"/>
              </a:ext>
            </a:extLst>
          </p:cNvPr>
          <p:cNvSpPr>
            <a:spLocks noChangeAspect="1"/>
          </p:cNvSpPr>
          <p:nvPr/>
        </p:nvSpPr>
        <p:spPr>
          <a:xfrm>
            <a:off x="2036541" y="4750849"/>
            <a:ext cx="792000" cy="79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74ADD11-1572-9147-0D87-D56882F0AF68}"/>
              </a:ext>
            </a:extLst>
          </p:cNvPr>
          <p:cNvSpPr/>
          <p:nvPr/>
        </p:nvSpPr>
        <p:spPr>
          <a:xfrm>
            <a:off x="8340433" y="2372037"/>
            <a:ext cx="2916000" cy="406181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722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">
            <a:extLst>
              <a:ext uri="{FF2B5EF4-FFF2-40B4-BE49-F238E27FC236}">
                <a16:creationId xmlns:a16="http://schemas.microsoft.com/office/drawing/2014/main" id="{BEEC11CE-1ED6-4DA6-B3F4-9BFAF72EA75C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1298570" y="5140596"/>
            <a:ext cx="3222118" cy="22815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82D9F055-24D8-4723-A998-C30CE46C1457}"/>
              </a:ext>
            </a:extLst>
          </p:cNvPr>
          <p:cNvCxnSpPr>
            <a:cxnSpLocks/>
          </p:cNvCxnSpPr>
          <p:nvPr/>
        </p:nvCxnSpPr>
        <p:spPr>
          <a:xfrm>
            <a:off x="1297969" y="3884392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ak koppling 3">
            <a:extLst>
              <a:ext uri="{FF2B5EF4-FFF2-40B4-BE49-F238E27FC236}">
                <a16:creationId xmlns:a16="http://schemas.microsoft.com/office/drawing/2014/main" id="{AD948C47-7282-4DE7-B01D-87F22838016C}"/>
              </a:ext>
            </a:extLst>
          </p:cNvPr>
          <p:cNvCxnSpPr>
            <a:cxnSpLocks/>
          </p:cNvCxnSpPr>
          <p:nvPr/>
        </p:nvCxnSpPr>
        <p:spPr>
          <a:xfrm flipH="1">
            <a:off x="1299054" y="3890630"/>
            <a:ext cx="56998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31CBAC36-78F1-4285-AFAE-A2944C758BC2}"/>
              </a:ext>
            </a:extLst>
          </p:cNvPr>
          <p:cNvCxnSpPr>
            <a:cxnSpLocks/>
          </p:cNvCxnSpPr>
          <p:nvPr/>
        </p:nvCxnSpPr>
        <p:spPr>
          <a:xfrm>
            <a:off x="7003504" y="2630938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36843AC4-EC69-43AA-A10A-767EC8EB5F52}"/>
              </a:ext>
            </a:extLst>
          </p:cNvPr>
          <p:cNvCxnSpPr>
            <a:cxnSpLocks/>
          </p:cNvCxnSpPr>
          <p:nvPr/>
        </p:nvCxnSpPr>
        <p:spPr>
          <a:xfrm>
            <a:off x="1693810" y="2630538"/>
            <a:ext cx="5305136" cy="0"/>
          </a:xfrm>
          <a:prstGeom prst="line">
            <a:avLst/>
          </a:prstGeom>
          <a:ln w="28575" cap="rnd" cmpd="sng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 6">
            <a:extLst>
              <a:ext uri="{FF2B5EF4-FFF2-40B4-BE49-F238E27FC236}">
                <a16:creationId xmlns:a16="http://schemas.microsoft.com/office/drawing/2014/main" id="{97CD5EE2-C419-4FF8-A62B-A47BA79E6B90}"/>
              </a:ext>
            </a:extLst>
          </p:cNvPr>
          <p:cNvSpPr>
            <a:spLocks noChangeAspect="1"/>
          </p:cNvSpPr>
          <p:nvPr/>
        </p:nvSpPr>
        <p:spPr>
          <a:xfrm>
            <a:off x="2036541" y="2235245"/>
            <a:ext cx="792000" cy="792000"/>
          </a:xfrm>
          <a:prstGeom prst="ellipse">
            <a:avLst/>
          </a:prstGeom>
          <a:solidFill>
            <a:schemeClr val="accent5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D09D1F03-A4B0-4763-8B90-DDD214794376}"/>
              </a:ext>
            </a:extLst>
          </p:cNvPr>
          <p:cNvSpPr>
            <a:spLocks noChangeAspect="1"/>
          </p:cNvSpPr>
          <p:nvPr/>
        </p:nvSpPr>
        <p:spPr>
          <a:xfrm>
            <a:off x="6616296" y="3494630"/>
            <a:ext cx="792000" cy="792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D9746E90-DFC0-44AC-B236-F690FE7B124A}"/>
              </a:ext>
            </a:extLst>
          </p:cNvPr>
          <p:cNvSpPr>
            <a:spLocks noChangeAspect="1"/>
          </p:cNvSpPr>
          <p:nvPr/>
        </p:nvSpPr>
        <p:spPr>
          <a:xfrm>
            <a:off x="6616296" y="2235245"/>
            <a:ext cx="792000" cy="79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5121374-45F5-4CD7-B05F-EB974E127D15}"/>
              </a:ext>
            </a:extLst>
          </p:cNvPr>
          <p:cNvSpPr>
            <a:spLocks noChangeAspect="1"/>
          </p:cNvSpPr>
          <p:nvPr/>
        </p:nvSpPr>
        <p:spPr>
          <a:xfrm>
            <a:off x="5463055" y="2235245"/>
            <a:ext cx="792000" cy="79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59C71105-9795-4CA9-BA01-E8D99CEB5E0A}"/>
              </a:ext>
            </a:extLst>
          </p:cNvPr>
          <p:cNvSpPr>
            <a:spLocks noChangeAspect="1"/>
          </p:cNvSpPr>
          <p:nvPr/>
        </p:nvSpPr>
        <p:spPr>
          <a:xfrm>
            <a:off x="4318042" y="2235245"/>
            <a:ext cx="792000" cy="79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B668D23B-ACDD-4944-9C4D-51F10C7C7122}"/>
              </a:ext>
            </a:extLst>
          </p:cNvPr>
          <p:cNvSpPr>
            <a:spLocks noChangeAspect="1"/>
          </p:cNvSpPr>
          <p:nvPr/>
        </p:nvSpPr>
        <p:spPr>
          <a:xfrm>
            <a:off x="3180537" y="2235245"/>
            <a:ext cx="792000" cy="792000"/>
          </a:xfrm>
          <a:prstGeom prst="ellipse">
            <a:avLst/>
          </a:prstGeom>
          <a:solidFill>
            <a:srgbClr val="E4352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97E3D410-4389-4517-BD69-B1DDA498BAA9}"/>
              </a:ext>
            </a:extLst>
          </p:cNvPr>
          <p:cNvSpPr>
            <a:spLocks noChangeAspect="1"/>
          </p:cNvSpPr>
          <p:nvPr/>
        </p:nvSpPr>
        <p:spPr>
          <a:xfrm>
            <a:off x="910761" y="3494630"/>
            <a:ext cx="792000" cy="79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F2003237-8FA9-4FEB-A2EC-0FB23A945D94}"/>
              </a:ext>
            </a:extLst>
          </p:cNvPr>
          <p:cNvSpPr>
            <a:spLocks noChangeAspect="1"/>
          </p:cNvSpPr>
          <p:nvPr/>
        </p:nvSpPr>
        <p:spPr>
          <a:xfrm>
            <a:off x="3180537" y="3494630"/>
            <a:ext cx="792000" cy="79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764A8197-D554-4143-9546-CA5CE4896392}"/>
              </a:ext>
            </a:extLst>
          </p:cNvPr>
          <p:cNvSpPr>
            <a:spLocks noChangeAspect="1"/>
          </p:cNvSpPr>
          <p:nvPr/>
        </p:nvSpPr>
        <p:spPr>
          <a:xfrm>
            <a:off x="4318042" y="3494630"/>
            <a:ext cx="792000" cy="792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2380A378-E4EA-44AC-AC89-9C0B49CA121D}"/>
              </a:ext>
            </a:extLst>
          </p:cNvPr>
          <p:cNvSpPr>
            <a:spLocks noChangeAspect="1"/>
          </p:cNvSpPr>
          <p:nvPr/>
        </p:nvSpPr>
        <p:spPr>
          <a:xfrm>
            <a:off x="5463055" y="3494630"/>
            <a:ext cx="792000" cy="792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92F9B439-1869-40D2-8BE2-D658EC037196}"/>
              </a:ext>
            </a:extLst>
          </p:cNvPr>
          <p:cNvSpPr>
            <a:spLocks noChangeAspect="1"/>
          </p:cNvSpPr>
          <p:nvPr/>
        </p:nvSpPr>
        <p:spPr>
          <a:xfrm>
            <a:off x="2036541" y="3494630"/>
            <a:ext cx="792000" cy="79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DF658DE4-3772-44B3-AE8C-DABDE78E0766}"/>
              </a:ext>
            </a:extLst>
          </p:cNvPr>
          <p:cNvGrpSpPr/>
          <p:nvPr/>
        </p:nvGrpSpPr>
        <p:grpSpPr>
          <a:xfrm>
            <a:off x="742799" y="2399745"/>
            <a:ext cx="792000" cy="468000"/>
            <a:chOff x="548855" y="1519804"/>
            <a:chExt cx="1015970" cy="571755"/>
          </a:xfrm>
        </p:grpSpPr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8813F842-726D-4872-98C4-4FFA0B818519}"/>
                </a:ext>
              </a:extLst>
            </p:cNvPr>
            <p:cNvSpPr txBox="1"/>
            <p:nvPr/>
          </p:nvSpPr>
          <p:spPr>
            <a:xfrm>
              <a:off x="548855" y="1519804"/>
              <a:ext cx="1015970" cy="48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b="1" dirty="0">
                  <a:latin typeface="Gadugi" panose="020B0502040204020203" pitchFamily="34" charset="0"/>
                </a:rPr>
                <a:t>Start</a:t>
              </a:r>
              <a:endParaRPr lang="sv-SE" sz="2800" b="1" dirty="0">
                <a:latin typeface="Gadugi" panose="020B0502040204020203" pitchFamily="34" charset="0"/>
              </a:endParaRPr>
            </a:p>
          </p:txBody>
        </p:sp>
        <p:cxnSp>
          <p:nvCxnSpPr>
            <p:cNvPr id="26" name="Rak pilkoppling 25">
              <a:extLst>
                <a:ext uri="{FF2B5EF4-FFF2-40B4-BE49-F238E27FC236}">
                  <a16:creationId xmlns:a16="http://schemas.microsoft.com/office/drawing/2014/main" id="{C9FCB052-3740-48CC-9B4B-171E65CA224C}"/>
                </a:ext>
              </a:extLst>
            </p:cNvPr>
            <p:cNvCxnSpPr/>
            <p:nvPr/>
          </p:nvCxnSpPr>
          <p:spPr>
            <a:xfrm>
              <a:off x="653413" y="2091559"/>
              <a:ext cx="806845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B07F0E1D-DF32-4EFB-8A4D-DE5917884388}"/>
              </a:ext>
            </a:extLst>
          </p:cNvPr>
          <p:cNvSpPr txBox="1"/>
          <p:nvPr/>
        </p:nvSpPr>
        <p:spPr>
          <a:xfrm>
            <a:off x="4631110" y="4959236"/>
            <a:ext cx="87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dugi" panose="020B0502040204020203" pitchFamily="34" charset="0"/>
              </a:rPr>
              <a:t>Mål!</a:t>
            </a:r>
          </a:p>
        </p:txBody>
      </p:sp>
      <p:sp>
        <p:nvSpPr>
          <p:cNvPr id="28" name="Ram 45">
            <a:extLst>
              <a:ext uri="{FF2B5EF4-FFF2-40B4-BE49-F238E27FC236}">
                <a16:creationId xmlns:a16="http://schemas.microsoft.com/office/drawing/2014/main" id="{D18E4726-F66B-4736-BD3B-AAF44BA73177}"/>
              </a:ext>
            </a:extLst>
          </p:cNvPr>
          <p:cNvSpPr/>
          <p:nvPr/>
        </p:nvSpPr>
        <p:spPr>
          <a:xfrm>
            <a:off x="613809" y="2091022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9" name="Ram 46">
            <a:extLst>
              <a:ext uri="{FF2B5EF4-FFF2-40B4-BE49-F238E27FC236}">
                <a16:creationId xmlns:a16="http://schemas.microsoft.com/office/drawing/2014/main" id="{FC8DA338-2423-4525-A4A8-5CF5E1991B8F}"/>
              </a:ext>
            </a:extLst>
          </p:cNvPr>
          <p:cNvSpPr/>
          <p:nvPr/>
        </p:nvSpPr>
        <p:spPr>
          <a:xfrm>
            <a:off x="4520688" y="4623411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E0D29EB1-7643-4E18-9C72-D25431216CB0}"/>
              </a:ext>
            </a:extLst>
          </p:cNvPr>
          <p:cNvSpPr>
            <a:spLocks noChangeAspect="1"/>
          </p:cNvSpPr>
          <p:nvPr/>
        </p:nvSpPr>
        <p:spPr>
          <a:xfrm>
            <a:off x="910761" y="4750849"/>
            <a:ext cx="792000" cy="7920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sv-SE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AD62B8A4-78DF-4A4B-94F4-E3507032DACC}"/>
              </a:ext>
            </a:extLst>
          </p:cNvPr>
          <p:cNvSpPr txBox="1"/>
          <p:nvPr/>
        </p:nvSpPr>
        <p:spPr>
          <a:xfrm>
            <a:off x="652269" y="597529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latin typeface="+mj-lt"/>
              </a:rPr>
              <a:t>Spelplanen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D98EB4E0-02A2-40D0-9473-416588C0EC8F}"/>
              </a:ext>
            </a:extLst>
          </p:cNvPr>
          <p:cNvSpPr txBox="1"/>
          <p:nvPr/>
        </p:nvSpPr>
        <p:spPr>
          <a:xfrm>
            <a:off x="8294253" y="1106250"/>
            <a:ext cx="2993697" cy="5355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b="1" i="0" u="none" strike="noStrike" baseline="0" dirty="0">
                <a:solidFill>
                  <a:schemeClr val="accent5"/>
                </a:solidFill>
              </a:rPr>
              <a:t>Formalia</a:t>
            </a:r>
            <a:endParaRPr lang="sv-SE" sz="1600" b="0" i="0" u="none" strike="noStrike" baseline="0" dirty="0">
              <a:solidFill>
                <a:schemeClr val="accent5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själva mötet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öppna och avsluta mötet, röstlängd, mötesfunktionärer och föredragningslista.</a:t>
            </a: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3"/>
                </a:solidFill>
              </a:rPr>
              <a:t>Föregående år</a:t>
            </a:r>
            <a:endParaRPr lang="sv-SE" b="0" i="0" u="none" strike="noStrike" baseline="0" dirty="0">
              <a:solidFill>
                <a:schemeClr val="accent3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har gjort, verksamhets-</a:t>
            </a:r>
            <a:b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berättelse, årsbokslut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och ansvarsfrihet för styrelsen.</a:t>
            </a:r>
            <a:endParaRPr lang="sv-SE" sz="15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1"/>
                </a:solidFill>
              </a:rPr>
              <a:t>Framtiden</a:t>
            </a:r>
            <a:endParaRPr lang="sv-SE" sz="1600" b="0" i="0" u="none" strike="noStrike" baseline="0" dirty="0">
              <a:solidFill>
                <a:schemeClr val="accent1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ska göra under nya året, verksamhetsplan, ekonomisk plan, medlemsavgift och motioner.</a:t>
            </a:r>
          </a:p>
          <a:p>
            <a:pPr>
              <a:spcBef>
                <a:spcPts val="1200"/>
              </a:spcBef>
            </a:pPr>
            <a:r>
              <a:rPr lang="sv-SE" b="1" i="0" u="none" strike="noStrike" baseline="0" dirty="0">
                <a:solidFill>
                  <a:schemeClr val="accent4"/>
                </a:solidFill>
              </a:rPr>
              <a:t>Val</a:t>
            </a:r>
            <a:endParaRPr lang="sv-SE" sz="1600" b="0" i="0" u="none" strike="noStrike" baseline="0" dirty="0">
              <a:solidFill>
                <a:schemeClr val="accent4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dessa punkter väljs personer till olika roller i föreningen, ordförande, styrelseledamöter, revisorer och valberedning.</a:t>
            </a:r>
            <a:endParaRPr lang="sv-SE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43F889FD-6DB1-41E9-A191-1594B69645E9}"/>
              </a:ext>
            </a:extLst>
          </p:cNvPr>
          <p:cNvSpPr>
            <a:spLocks noChangeAspect="1"/>
          </p:cNvSpPr>
          <p:nvPr/>
        </p:nvSpPr>
        <p:spPr>
          <a:xfrm>
            <a:off x="3180537" y="4750849"/>
            <a:ext cx="792000" cy="79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45" name="Ellips 44">
            <a:extLst>
              <a:ext uri="{FF2B5EF4-FFF2-40B4-BE49-F238E27FC236}">
                <a16:creationId xmlns:a16="http://schemas.microsoft.com/office/drawing/2014/main" id="{3CDAD02D-8F03-4554-AED8-22F559F3FFE9}"/>
              </a:ext>
            </a:extLst>
          </p:cNvPr>
          <p:cNvSpPr>
            <a:spLocks noChangeAspect="1"/>
          </p:cNvSpPr>
          <p:nvPr/>
        </p:nvSpPr>
        <p:spPr>
          <a:xfrm>
            <a:off x="2036541" y="4750849"/>
            <a:ext cx="792000" cy="79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540199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13. Övriga frågor</a:t>
            </a:r>
          </a:p>
        </p:txBody>
      </p:sp>
      <p:pic>
        <p:nvPicPr>
          <p:cNvPr id="2" name="Bild 1" descr="Märke bockmarkering med hel fyllning">
            <a:extLst>
              <a:ext uri="{FF2B5EF4-FFF2-40B4-BE49-F238E27FC236}">
                <a16:creationId xmlns:a16="http://schemas.microsoft.com/office/drawing/2014/main" id="{633AED6B-64E4-611A-E919-BF27C4B5A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Ellips 27">
            <a:extLst>
              <a:ext uri="{FF2B5EF4-FFF2-40B4-BE49-F238E27FC236}">
                <a16:creationId xmlns:a16="http://schemas.microsoft.com/office/drawing/2014/main" id="{0BEC2B8C-C159-8E2E-5EF8-48F4651C5BAC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A07BA6EE-328A-F077-ABB0-1E075D892DD5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397A9654-8900-5CBA-41BD-198129FC9042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E3528C6A-E5EC-B08F-9539-BC69B1F49475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237B45D2-59E6-128E-6B45-B846C7CC50A4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24B3BD49-18FA-F4A0-2C9E-B8967531DF3E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EB97BC0A-639C-B339-97C8-69B3983E45D2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7F86843A-DE21-1C9F-4DAB-7CC9C0F99F81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8995E52B-AD1F-2276-CEA9-A130CBC7ECF8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E8F9DC7D-DCF0-3E4F-3117-D56866E92B47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4988BC10-883C-C774-0199-AA98565BB7AD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FFDF6B94-862A-F836-0EB4-2EB947D5929C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6876875D-EA67-0A4D-464C-D396AD64BDFB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BA5BFC70-D697-511E-BBD0-C5BED2E7E4D4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002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14. Mötet avslutas</a:t>
            </a:r>
          </a:p>
        </p:txBody>
      </p:sp>
      <p:pic>
        <p:nvPicPr>
          <p:cNvPr id="2" name="Bild 1" descr="Märke bockmarkering med hel fyllning">
            <a:extLst>
              <a:ext uri="{FF2B5EF4-FFF2-40B4-BE49-F238E27FC236}">
                <a16:creationId xmlns:a16="http://schemas.microsoft.com/office/drawing/2014/main" id="{4D7FC210-1227-14F4-57A0-2B982B90D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Ellips 27">
            <a:extLst>
              <a:ext uri="{FF2B5EF4-FFF2-40B4-BE49-F238E27FC236}">
                <a16:creationId xmlns:a16="http://schemas.microsoft.com/office/drawing/2014/main" id="{4767AAF2-A9D8-A889-57B2-C04C3BDF37F0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A5E536FD-185A-47CC-53E3-314C380C2E05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D30B945A-FFC5-781F-D793-408E2EBBDC70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838CDCDE-E86F-A3EF-0C49-168A857908BB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0512DDF1-AD29-45DB-6489-999B6BD61A1F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60581B77-7A24-7375-D81D-95595E97DA37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AB567075-F4E9-D821-E487-7473D2B5BB73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AC0F8119-05FB-EC01-D586-7F90F0820288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3A432540-E0D2-1BA0-3EEE-77B7A68C4B22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6DD11083-9E29-526D-8345-75E3B07BD33B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EE7F66B6-D045-ED36-A09A-C4E4D1CC4A29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0F0E0EFA-A2F8-8A6A-AC4A-F9047D937271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67C73C12-D50F-A29B-6E6D-6B399DCA9A9B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F58F2A5D-09E8-4E10-845D-E5E37C7570C7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9109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45DD8D-3B72-5AE9-FD3C-7B6A4DD655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Tack för din medverkan och för att du bidrar till att stärka demokratin</a:t>
            </a:r>
          </a:p>
        </p:txBody>
      </p:sp>
    </p:spTree>
    <p:extLst>
      <p:ext uri="{BB962C8B-B14F-4D97-AF65-F5344CB8AC3E}">
        <p14:creationId xmlns:p14="http://schemas.microsoft.com/office/powerpoint/2010/main" val="184721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">
            <a:extLst>
              <a:ext uri="{FF2B5EF4-FFF2-40B4-BE49-F238E27FC236}">
                <a16:creationId xmlns:a16="http://schemas.microsoft.com/office/drawing/2014/main" id="{BEEC11CE-1ED6-4DA6-B3F4-9BFAF72EA75C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1298570" y="5140596"/>
            <a:ext cx="3222118" cy="22815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82D9F055-24D8-4723-A998-C30CE46C1457}"/>
              </a:ext>
            </a:extLst>
          </p:cNvPr>
          <p:cNvCxnSpPr>
            <a:cxnSpLocks/>
          </p:cNvCxnSpPr>
          <p:nvPr/>
        </p:nvCxnSpPr>
        <p:spPr>
          <a:xfrm>
            <a:off x="1297969" y="3884392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ak koppling 3">
            <a:extLst>
              <a:ext uri="{FF2B5EF4-FFF2-40B4-BE49-F238E27FC236}">
                <a16:creationId xmlns:a16="http://schemas.microsoft.com/office/drawing/2014/main" id="{AD948C47-7282-4DE7-B01D-87F22838016C}"/>
              </a:ext>
            </a:extLst>
          </p:cNvPr>
          <p:cNvCxnSpPr>
            <a:cxnSpLocks/>
          </p:cNvCxnSpPr>
          <p:nvPr/>
        </p:nvCxnSpPr>
        <p:spPr>
          <a:xfrm flipH="1">
            <a:off x="1299054" y="3890630"/>
            <a:ext cx="56998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31CBAC36-78F1-4285-AFAE-A2944C758BC2}"/>
              </a:ext>
            </a:extLst>
          </p:cNvPr>
          <p:cNvCxnSpPr>
            <a:cxnSpLocks/>
          </p:cNvCxnSpPr>
          <p:nvPr/>
        </p:nvCxnSpPr>
        <p:spPr>
          <a:xfrm>
            <a:off x="7003504" y="2630938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36843AC4-EC69-43AA-A10A-767EC8EB5F52}"/>
              </a:ext>
            </a:extLst>
          </p:cNvPr>
          <p:cNvCxnSpPr>
            <a:cxnSpLocks/>
          </p:cNvCxnSpPr>
          <p:nvPr/>
        </p:nvCxnSpPr>
        <p:spPr>
          <a:xfrm>
            <a:off x="1693810" y="2630538"/>
            <a:ext cx="5305136" cy="0"/>
          </a:xfrm>
          <a:prstGeom prst="line">
            <a:avLst/>
          </a:prstGeom>
          <a:ln w="28575" cap="rnd" cmpd="sng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 6">
            <a:extLst>
              <a:ext uri="{FF2B5EF4-FFF2-40B4-BE49-F238E27FC236}">
                <a16:creationId xmlns:a16="http://schemas.microsoft.com/office/drawing/2014/main" id="{97CD5EE2-C419-4FF8-A62B-A47BA79E6B90}"/>
              </a:ext>
            </a:extLst>
          </p:cNvPr>
          <p:cNvSpPr>
            <a:spLocks noChangeAspect="1"/>
          </p:cNvSpPr>
          <p:nvPr/>
        </p:nvSpPr>
        <p:spPr>
          <a:xfrm>
            <a:off x="2036541" y="2235245"/>
            <a:ext cx="792000" cy="792000"/>
          </a:xfrm>
          <a:prstGeom prst="ellipse">
            <a:avLst/>
          </a:prstGeom>
          <a:solidFill>
            <a:schemeClr val="accent5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D09D1F03-A4B0-4763-8B90-DDD214794376}"/>
              </a:ext>
            </a:extLst>
          </p:cNvPr>
          <p:cNvSpPr>
            <a:spLocks noChangeAspect="1"/>
          </p:cNvSpPr>
          <p:nvPr/>
        </p:nvSpPr>
        <p:spPr>
          <a:xfrm>
            <a:off x="6616296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D9746E90-DFC0-44AC-B236-F690FE7B124A}"/>
              </a:ext>
            </a:extLst>
          </p:cNvPr>
          <p:cNvSpPr>
            <a:spLocks noChangeAspect="1"/>
          </p:cNvSpPr>
          <p:nvPr/>
        </p:nvSpPr>
        <p:spPr>
          <a:xfrm>
            <a:off x="6616296" y="2235245"/>
            <a:ext cx="792000" cy="79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5121374-45F5-4CD7-B05F-EB974E127D15}"/>
              </a:ext>
            </a:extLst>
          </p:cNvPr>
          <p:cNvSpPr>
            <a:spLocks noChangeAspect="1"/>
          </p:cNvSpPr>
          <p:nvPr/>
        </p:nvSpPr>
        <p:spPr>
          <a:xfrm>
            <a:off x="5463055" y="2235245"/>
            <a:ext cx="792000" cy="79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59C71105-9795-4CA9-BA01-E8D99CEB5E0A}"/>
              </a:ext>
            </a:extLst>
          </p:cNvPr>
          <p:cNvSpPr>
            <a:spLocks noChangeAspect="1"/>
          </p:cNvSpPr>
          <p:nvPr/>
        </p:nvSpPr>
        <p:spPr>
          <a:xfrm>
            <a:off x="4318042" y="2235245"/>
            <a:ext cx="792000" cy="79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B668D23B-ACDD-4944-9C4D-51F10C7C7122}"/>
              </a:ext>
            </a:extLst>
          </p:cNvPr>
          <p:cNvSpPr>
            <a:spLocks noChangeAspect="1"/>
          </p:cNvSpPr>
          <p:nvPr/>
        </p:nvSpPr>
        <p:spPr>
          <a:xfrm>
            <a:off x="3180537" y="2235245"/>
            <a:ext cx="792000" cy="792000"/>
          </a:xfrm>
          <a:prstGeom prst="ellipse">
            <a:avLst/>
          </a:prstGeom>
          <a:solidFill>
            <a:srgbClr val="E4352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97E3D410-4389-4517-BD69-B1DDA498BAA9}"/>
              </a:ext>
            </a:extLst>
          </p:cNvPr>
          <p:cNvSpPr>
            <a:spLocks noChangeAspect="1"/>
          </p:cNvSpPr>
          <p:nvPr/>
        </p:nvSpPr>
        <p:spPr>
          <a:xfrm>
            <a:off x="910761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F2003237-8FA9-4FEB-A2EC-0FB23A945D94}"/>
              </a:ext>
            </a:extLst>
          </p:cNvPr>
          <p:cNvSpPr>
            <a:spLocks noChangeAspect="1"/>
          </p:cNvSpPr>
          <p:nvPr/>
        </p:nvSpPr>
        <p:spPr>
          <a:xfrm>
            <a:off x="3180537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764A8197-D554-4143-9546-CA5CE4896392}"/>
              </a:ext>
            </a:extLst>
          </p:cNvPr>
          <p:cNvSpPr>
            <a:spLocks noChangeAspect="1"/>
          </p:cNvSpPr>
          <p:nvPr/>
        </p:nvSpPr>
        <p:spPr>
          <a:xfrm>
            <a:off x="4318042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2380A378-E4EA-44AC-AC89-9C0B49CA121D}"/>
              </a:ext>
            </a:extLst>
          </p:cNvPr>
          <p:cNvSpPr>
            <a:spLocks noChangeAspect="1"/>
          </p:cNvSpPr>
          <p:nvPr/>
        </p:nvSpPr>
        <p:spPr>
          <a:xfrm>
            <a:off x="5463055" y="3494630"/>
            <a:ext cx="792000" cy="792000"/>
          </a:xfrm>
          <a:prstGeom prst="ellipse">
            <a:avLst/>
          </a:prstGeom>
          <a:pattFill prst="pct50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92F9B439-1869-40D2-8BE2-D658EC037196}"/>
              </a:ext>
            </a:extLst>
          </p:cNvPr>
          <p:cNvSpPr>
            <a:spLocks noChangeAspect="1"/>
          </p:cNvSpPr>
          <p:nvPr/>
        </p:nvSpPr>
        <p:spPr>
          <a:xfrm>
            <a:off x="2036541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DF658DE4-3772-44B3-AE8C-DABDE78E0766}"/>
              </a:ext>
            </a:extLst>
          </p:cNvPr>
          <p:cNvGrpSpPr/>
          <p:nvPr/>
        </p:nvGrpSpPr>
        <p:grpSpPr>
          <a:xfrm>
            <a:off x="742799" y="2399745"/>
            <a:ext cx="792000" cy="468000"/>
            <a:chOff x="548855" y="1519804"/>
            <a:chExt cx="1015970" cy="571755"/>
          </a:xfrm>
        </p:grpSpPr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8813F842-726D-4872-98C4-4FFA0B818519}"/>
                </a:ext>
              </a:extLst>
            </p:cNvPr>
            <p:cNvSpPr txBox="1"/>
            <p:nvPr/>
          </p:nvSpPr>
          <p:spPr>
            <a:xfrm>
              <a:off x="548855" y="1519804"/>
              <a:ext cx="1015970" cy="48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b="1" dirty="0">
                  <a:latin typeface="Gadugi" panose="020B0502040204020203" pitchFamily="34" charset="0"/>
                </a:rPr>
                <a:t>Start</a:t>
              </a:r>
              <a:endParaRPr lang="sv-SE" sz="2800" b="1" dirty="0">
                <a:latin typeface="Gadugi" panose="020B0502040204020203" pitchFamily="34" charset="0"/>
              </a:endParaRPr>
            </a:p>
          </p:txBody>
        </p:sp>
        <p:cxnSp>
          <p:nvCxnSpPr>
            <p:cNvPr id="26" name="Rak pilkoppling 25">
              <a:extLst>
                <a:ext uri="{FF2B5EF4-FFF2-40B4-BE49-F238E27FC236}">
                  <a16:creationId xmlns:a16="http://schemas.microsoft.com/office/drawing/2014/main" id="{C9FCB052-3740-48CC-9B4B-171E65CA224C}"/>
                </a:ext>
              </a:extLst>
            </p:cNvPr>
            <p:cNvCxnSpPr/>
            <p:nvPr/>
          </p:nvCxnSpPr>
          <p:spPr>
            <a:xfrm>
              <a:off x="653413" y="2091559"/>
              <a:ext cx="806845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B07F0E1D-DF32-4EFB-8A4D-DE5917884388}"/>
              </a:ext>
            </a:extLst>
          </p:cNvPr>
          <p:cNvSpPr txBox="1"/>
          <p:nvPr/>
        </p:nvSpPr>
        <p:spPr>
          <a:xfrm>
            <a:off x="4631110" y="4959236"/>
            <a:ext cx="87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dugi" panose="020B0502040204020203" pitchFamily="34" charset="0"/>
              </a:rPr>
              <a:t>Mål!</a:t>
            </a:r>
          </a:p>
        </p:txBody>
      </p:sp>
      <p:sp>
        <p:nvSpPr>
          <p:cNvPr id="28" name="Ram 45">
            <a:extLst>
              <a:ext uri="{FF2B5EF4-FFF2-40B4-BE49-F238E27FC236}">
                <a16:creationId xmlns:a16="http://schemas.microsoft.com/office/drawing/2014/main" id="{D18E4726-F66B-4736-BD3B-AAF44BA73177}"/>
              </a:ext>
            </a:extLst>
          </p:cNvPr>
          <p:cNvSpPr/>
          <p:nvPr/>
        </p:nvSpPr>
        <p:spPr>
          <a:xfrm>
            <a:off x="613809" y="2091022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9" name="Ram 46">
            <a:extLst>
              <a:ext uri="{FF2B5EF4-FFF2-40B4-BE49-F238E27FC236}">
                <a16:creationId xmlns:a16="http://schemas.microsoft.com/office/drawing/2014/main" id="{FC8DA338-2423-4525-A4A8-5CF5E1991B8F}"/>
              </a:ext>
            </a:extLst>
          </p:cNvPr>
          <p:cNvSpPr/>
          <p:nvPr/>
        </p:nvSpPr>
        <p:spPr>
          <a:xfrm>
            <a:off x="4520688" y="4623411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E0D29EB1-7643-4E18-9C72-D25431216CB0}"/>
              </a:ext>
            </a:extLst>
          </p:cNvPr>
          <p:cNvSpPr>
            <a:spLocks noChangeAspect="1"/>
          </p:cNvSpPr>
          <p:nvPr/>
        </p:nvSpPr>
        <p:spPr>
          <a:xfrm>
            <a:off x="910761" y="4750849"/>
            <a:ext cx="792000" cy="792000"/>
          </a:xfrm>
          <a:prstGeom prst="ellipse">
            <a:avLst/>
          </a:prstGeom>
          <a:pattFill prst="pct50">
            <a:fgClr>
              <a:schemeClr val="accent4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sv-SE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AD62B8A4-78DF-4A4B-94F4-E3507032DACC}"/>
              </a:ext>
            </a:extLst>
          </p:cNvPr>
          <p:cNvSpPr txBox="1"/>
          <p:nvPr/>
        </p:nvSpPr>
        <p:spPr>
          <a:xfrm>
            <a:off x="652269" y="597529"/>
            <a:ext cx="2642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latin typeface="+mj-lt"/>
              </a:rPr>
              <a:t>Formalia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D98EB4E0-02A2-40D0-9473-416588C0EC8F}"/>
              </a:ext>
            </a:extLst>
          </p:cNvPr>
          <p:cNvSpPr txBox="1"/>
          <p:nvPr/>
        </p:nvSpPr>
        <p:spPr>
          <a:xfrm>
            <a:off x="8294253" y="1106250"/>
            <a:ext cx="2993697" cy="5355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b="1" i="0" u="none" strike="noStrike" baseline="0" dirty="0">
                <a:solidFill>
                  <a:schemeClr val="accent5"/>
                </a:solidFill>
              </a:rPr>
              <a:t>Formalia</a:t>
            </a:r>
            <a:endParaRPr lang="sv-SE" sz="1600" b="0" i="0" u="none" strike="noStrike" baseline="0" dirty="0">
              <a:solidFill>
                <a:schemeClr val="accent5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själva mötet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öppna och avsluta mötet, röstlängd, mötesfunktionärer och föredragningslista.</a:t>
            </a: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3"/>
                </a:solidFill>
              </a:rPr>
              <a:t>Föregående år</a:t>
            </a:r>
            <a:endParaRPr lang="sv-SE" b="0" i="0" u="none" strike="noStrike" baseline="0" dirty="0">
              <a:solidFill>
                <a:schemeClr val="accent3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har gjort, verksamhets-</a:t>
            </a:r>
            <a:b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berättelse, årsbokslut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och ansvarsfrihet för styrelsen.</a:t>
            </a:r>
            <a:endParaRPr lang="sv-SE" sz="15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1"/>
                </a:solidFill>
              </a:rPr>
              <a:t>Framtiden</a:t>
            </a:r>
            <a:endParaRPr lang="sv-SE" sz="1600" b="0" i="0" u="none" strike="noStrike" baseline="0" dirty="0">
              <a:solidFill>
                <a:schemeClr val="accent1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ska göra under nya året, verksamhetsplan, ekonomisk plan, medlemsavgift och motioner.</a:t>
            </a:r>
          </a:p>
          <a:p>
            <a:pPr>
              <a:spcBef>
                <a:spcPts val="1200"/>
              </a:spcBef>
            </a:pPr>
            <a:r>
              <a:rPr lang="sv-SE" b="1" i="0" u="none" strike="noStrike" baseline="0" dirty="0">
                <a:solidFill>
                  <a:schemeClr val="accent4"/>
                </a:solidFill>
              </a:rPr>
              <a:t>Val</a:t>
            </a:r>
            <a:endParaRPr lang="sv-SE" sz="1600" b="0" i="0" u="none" strike="noStrike" baseline="0" dirty="0">
              <a:solidFill>
                <a:schemeClr val="accent4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dessa punkter väljs personer till olika roller i föreningen, ordförande, styrelseledamöter, revisorer och valberedning.</a:t>
            </a:r>
            <a:endParaRPr lang="sv-SE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43F889FD-6DB1-41E9-A191-1594B69645E9}"/>
              </a:ext>
            </a:extLst>
          </p:cNvPr>
          <p:cNvSpPr>
            <a:spLocks noChangeAspect="1"/>
          </p:cNvSpPr>
          <p:nvPr/>
        </p:nvSpPr>
        <p:spPr>
          <a:xfrm>
            <a:off x="3180537" y="4750849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45" name="Ellips 44">
            <a:extLst>
              <a:ext uri="{FF2B5EF4-FFF2-40B4-BE49-F238E27FC236}">
                <a16:creationId xmlns:a16="http://schemas.microsoft.com/office/drawing/2014/main" id="{3CDAD02D-8F03-4554-AED8-22F559F3FFE9}"/>
              </a:ext>
            </a:extLst>
          </p:cNvPr>
          <p:cNvSpPr>
            <a:spLocks noChangeAspect="1"/>
          </p:cNvSpPr>
          <p:nvPr/>
        </p:nvSpPr>
        <p:spPr>
          <a:xfrm>
            <a:off x="2036541" y="4750849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D6A5EA5-E12C-905E-F5C3-FFEDB0E8FD9F}"/>
              </a:ext>
            </a:extLst>
          </p:cNvPr>
          <p:cNvSpPr/>
          <p:nvPr/>
        </p:nvSpPr>
        <p:spPr>
          <a:xfrm>
            <a:off x="8340433" y="2372037"/>
            <a:ext cx="2916000" cy="406181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041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1. Mötet öppnas</a:t>
            </a:r>
          </a:p>
        </p:txBody>
      </p:sp>
      <p:pic>
        <p:nvPicPr>
          <p:cNvPr id="13" name="Bild 12" descr="Märke bockmarkering med hel fyllning">
            <a:extLst>
              <a:ext uri="{FF2B5EF4-FFF2-40B4-BE49-F238E27FC236}">
                <a16:creationId xmlns:a16="http://schemas.microsoft.com/office/drawing/2014/main" id="{2E4AE4FC-11DA-B1F4-B0AF-43DB68329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Ellips 13">
            <a:extLst>
              <a:ext uri="{FF2B5EF4-FFF2-40B4-BE49-F238E27FC236}">
                <a16:creationId xmlns:a16="http://schemas.microsoft.com/office/drawing/2014/main" id="{3BE434C2-D510-A0D6-1D16-50A8DF1994ED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1CBD8B44-2711-620D-B5D6-EAEE44EF5BF5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0C5D561D-02D8-6699-ED58-A7D03483D699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29C2E42B-ECA6-2948-CD7D-EBD485AB0E73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1B06D8DB-F3BC-D936-A9C0-5E6E3CD27F6C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E2C1278B-4781-5D6B-03D1-5D8AA4F7CE09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805B06CC-14E4-193F-3029-734128297EA9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9E531139-5AED-DF6D-7C1A-0E87A70E3460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630706D1-7CC8-446F-943C-3ECF1283F7E8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C1C8EB38-1E45-4823-B6C3-CEF357653ADE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2010D83E-9603-9326-3CE5-2A52A0F8353F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32F1D92B-D863-0EAE-1664-459C7353941C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B6FBFA0C-24BD-5A6D-3DE0-4D5A32637E38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80915EC8-00D0-29A0-037D-BCEBA20FBF64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042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2. Fastställa röstlängd</a:t>
            </a:r>
          </a:p>
        </p:txBody>
      </p:sp>
      <p:pic>
        <p:nvPicPr>
          <p:cNvPr id="3" name="Bild 2" descr="Märke bockmarkering med hel fyllning">
            <a:extLst>
              <a:ext uri="{FF2B5EF4-FFF2-40B4-BE49-F238E27FC236}">
                <a16:creationId xmlns:a16="http://schemas.microsoft.com/office/drawing/2014/main" id="{0E911AA1-7AC4-24A9-4A93-2EB9FA565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Ellips 4">
            <a:extLst>
              <a:ext uri="{FF2B5EF4-FFF2-40B4-BE49-F238E27FC236}">
                <a16:creationId xmlns:a16="http://schemas.microsoft.com/office/drawing/2014/main" id="{8DF08F67-AF63-C206-B58C-44D562CFBFBB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6C33FC6A-EBE0-759F-F261-215A46143583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34AE834D-DCF7-48F3-847E-627C86DDAFCC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43A59F13-4DA9-FE99-57C4-47FFC612FACC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7F8DFA4F-98F6-E470-DF2D-832311BDE86A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1F347FB9-D487-C0BD-9374-C0F2260D8FB1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70651FC0-DA87-2755-DF8F-7C3F87A59137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0D0B0D93-E191-C2EA-93BA-7A6B677062DE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86EB1D85-D2CD-4FBD-5FD0-A46D366E871F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701B6503-032D-326E-40BA-4B20D270B73F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D43CE67C-0FE4-F0E0-1D77-7F81DFCA6C6F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DFA7276D-7C0E-01F6-8969-6E1CE8247711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660022AA-F680-67D7-B40E-7483DC83AFFF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AD8F2416-58E5-E8E4-3D2D-BCBD6571015A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327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3" name="Bild 2" descr="Märke bockmarkering med hel fyllning">
            <a:extLst>
              <a:ext uri="{FF2B5EF4-FFF2-40B4-BE49-F238E27FC236}">
                <a16:creationId xmlns:a16="http://schemas.microsoft.com/office/drawing/2014/main" id="{B4E51F95-9A99-4A0A-9481-2D2204C83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3. Val av mötesledare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7EA874D7-4A61-DDC3-D5C2-69FC53D905C0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6435119C-8361-C52C-95A4-AFA64FAB7FF2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62A539F1-08DD-2C20-A2A5-69466E2849AC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7052750F-CBB4-5F9E-D406-61055E25EC03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8ADACFBD-8C6C-5D14-8BEB-9C1E10F87219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F4F250F4-9DBC-96D3-8D3C-BA76CF82A99F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FD5C2885-0947-7AC0-A27F-09C111B8338A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3A686ABC-2AED-9653-E385-6360195217CD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7C0D8920-385A-1F97-5C0C-BAB2FB5841F2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8D916EC2-2FCF-B324-7867-3FED825D62B8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9E4D5FE7-9D96-6F2C-066C-51D7A1F57800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1B9B6B35-ECEB-9919-E4A7-A485E1066133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B4458604-5D0A-F27E-892A-2F5BE3F73C75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5715FE12-362C-5ABE-313C-3990A300A9E0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2177364E-E281-7B04-9609-697805C66628}"/>
              </a:ext>
            </a:extLst>
          </p:cNvPr>
          <p:cNvSpPr txBox="1"/>
          <p:nvPr/>
        </p:nvSpPr>
        <p:spPr>
          <a:xfrm>
            <a:off x="1338029" y="2598003"/>
            <a:ext cx="272727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lphaUcPeriod"/>
            </a:pPr>
            <a:r>
              <a:rPr lang="sv-SE" dirty="0">
                <a:solidFill>
                  <a:schemeClr val="bg1"/>
                </a:solidFill>
              </a:rPr>
              <a:t>Mötesordförande</a:t>
            </a:r>
          </a:p>
          <a:p>
            <a:pPr marL="342900" indent="-342900">
              <a:spcAft>
                <a:spcPts val="1200"/>
              </a:spcAft>
              <a:buAutoNum type="alphaUcPeriod"/>
            </a:pPr>
            <a:r>
              <a:rPr lang="sv-SE" dirty="0">
                <a:solidFill>
                  <a:schemeClr val="bg1"/>
                </a:solidFill>
              </a:rPr>
              <a:t>Mötessekreterare</a:t>
            </a:r>
          </a:p>
          <a:p>
            <a:pPr marL="342900" indent="-342900">
              <a:spcAft>
                <a:spcPts val="1200"/>
              </a:spcAft>
              <a:buAutoNum type="alphaUcPeriod"/>
            </a:pPr>
            <a:r>
              <a:rPr lang="sv-SE" dirty="0">
                <a:solidFill>
                  <a:schemeClr val="bg1"/>
                </a:solidFill>
              </a:rPr>
              <a:t>Protokolljusterare</a:t>
            </a:r>
          </a:p>
          <a:p>
            <a:pPr marL="342900" indent="-342900">
              <a:spcAft>
                <a:spcPts val="1200"/>
              </a:spcAft>
              <a:buAutoNum type="alphaUcPeriod"/>
            </a:pPr>
            <a:r>
              <a:rPr lang="sv-SE" dirty="0">
                <a:solidFill>
                  <a:schemeClr val="bg1"/>
                </a:solidFill>
              </a:rPr>
              <a:t>Rösträknare</a:t>
            </a:r>
          </a:p>
        </p:txBody>
      </p:sp>
    </p:spTree>
    <p:extLst>
      <p:ext uri="{BB962C8B-B14F-4D97-AF65-F5344CB8AC3E}">
        <p14:creationId xmlns:p14="http://schemas.microsoft.com/office/powerpoint/2010/main" val="1434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4. Kallelse till mötet</a:t>
            </a:r>
          </a:p>
        </p:txBody>
      </p:sp>
      <p:pic>
        <p:nvPicPr>
          <p:cNvPr id="3" name="Bild 2" descr="Märke bockmarkering med hel fyllning">
            <a:extLst>
              <a:ext uri="{FF2B5EF4-FFF2-40B4-BE49-F238E27FC236}">
                <a16:creationId xmlns:a16="http://schemas.microsoft.com/office/drawing/2014/main" id="{4D6C4C1D-4B97-CAFC-DD95-B14CEDDA8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1" name="Ellips 30">
            <a:extLst>
              <a:ext uri="{FF2B5EF4-FFF2-40B4-BE49-F238E27FC236}">
                <a16:creationId xmlns:a16="http://schemas.microsoft.com/office/drawing/2014/main" id="{4FA24248-4C87-B718-8A10-ADF0A79B02CC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159C25B1-BD6E-EB13-DD90-A012703058AC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4AED2768-1004-482D-48D9-9CB3E6123B71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8635C366-551F-D1F9-3580-2B9603B1E1A9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1634D779-943C-47FC-1AE4-0F04B8F76C9F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B7A07059-B424-8AC2-0FDA-792214012CEB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FEFE5F0F-8FAE-1404-48A5-30C1DC5B1361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08654345-232F-C488-0A6C-505CC414D552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B34EBAA4-EACE-8779-B24F-CBE1CA3958EE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A4FCBD68-0575-7F8E-BE1C-3AA241FC3422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C577AC66-62AC-7C5A-AB8B-31D89440D115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Ellips 41">
            <a:extLst>
              <a:ext uri="{FF2B5EF4-FFF2-40B4-BE49-F238E27FC236}">
                <a16:creationId xmlns:a16="http://schemas.microsoft.com/office/drawing/2014/main" id="{15A80352-91E7-6903-74C8-6814720BE558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>
            <a:extLst>
              <a:ext uri="{FF2B5EF4-FFF2-40B4-BE49-F238E27FC236}">
                <a16:creationId xmlns:a16="http://schemas.microsoft.com/office/drawing/2014/main" id="{90B31E96-1C62-E1E7-34E7-57A35350DB0F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>
            <a:extLst>
              <a:ext uri="{FF2B5EF4-FFF2-40B4-BE49-F238E27FC236}">
                <a16:creationId xmlns:a16="http://schemas.microsoft.com/office/drawing/2014/main" id="{0381EBD9-F387-FF2F-CE0A-5E3E4DBCB2C4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5774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2028FC-62A6-1AFB-B806-C482E7A0A6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C081C66-04B1-7E79-BA64-7C80AEFC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sv-SE" dirty="0"/>
              <a:t>5. Föredragningslistan</a:t>
            </a:r>
          </a:p>
        </p:txBody>
      </p:sp>
      <p:pic>
        <p:nvPicPr>
          <p:cNvPr id="3" name="Bild 2" descr="Märke bockmarkering med hel fyllning">
            <a:extLst>
              <a:ext uri="{FF2B5EF4-FFF2-40B4-BE49-F238E27FC236}">
                <a16:creationId xmlns:a16="http://schemas.microsoft.com/office/drawing/2014/main" id="{E793176B-89E7-A518-2CE5-313053591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4106" y="1809000"/>
            <a:ext cx="3240000" cy="32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1" name="Ellips 30">
            <a:extLst>
              <a:ext uri="{FF2B5EF4-FFF2-40B4-BE49-F238E27FC236}">
                <a16:creationId xmlns:a16="http://schemas.microsoft.com/office/drawing/2014/main" id="{EA6658CF-84C7-20A3-56E6-F18968797596}"/>
              </a:ext>
            </a:extLst>
          </p:cNvPr>
          <p:cNvSpPr/>
          <p:nvPr/>
        </p:nvSpPr>
        <p:spPr>
          <a:xfrm>
            <a:off x="736848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711ED7CD-C071-AD8F-7A16-45042A612BCA}"/>
              </a:ext>
            </a:extLst>
          </p:cNvPr>
          <p:cNvSpPr/>
          <p:nvPr/>
        </p:nvSpPr>
        <p:spPr>
          <a:xfrm>
            <a:off x="1212341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323EBE65-366F-541C-9C2E-1D8175410266}"/>
              </a:ext>
            </a:extLst>
          </p:cNvPr>
          <p:cNvSpPr/>
          <p:nvPr/>
        </p:nvSpPr>
        <p:spPr>
          <a:xfrm>
            <a:off x="1687834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4CBE75DF-5664-6D41-7344-7E8302BDEA45}"/>
              </a:ext>
            </a:extLst>
          </p:cNvPr>
          <p:cNvSpPr/>
          <p:nvPr/>
        </p:nvSpPr>
        <p:spPr>
          <a:xfrm>
            <a:off x="2163327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69B8FDF6-AD3B-09D3-2905-5E9DF7080030}"/>
              </a:ext>
            </a:extLst>
          </p:cNvPr>
          <p:cNvSpPr/>
          <p:nvPr/>
        </p:nvSpPr>
        <p:spPr>
          <a:xfrm>
            <a:off x="2638820" y="6314618"/>
            <a:ext cx="239697" cy="2396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8A4610D3-E000-16FA-EF43-B9B6C921F783}"/>
              </a:ext>
            </a:extLst>
          </p:cNvPr>
          <p:cNvSpPr/>
          <p:nvPr/>
        </p:nvSpPr>
        <p:spPr>
          <a:xfrm>
            <a:off x="4065299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BA9D3B8E-71BA-3B11-000A-6D2EA4626A5E}"/>
              </a:ext>
            </a:extLst>
          </p:cNvPr>
          <p:cNvSpPr/>
          <p:nvPr/>
        </p:nvSpPr>
        <p:spPr>
          <a:xfrm>
            <a:off x="4540792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7AF79730-B73E-9256-3333-9EBE299AEDCD}"/>
              </a:ext>
            </a:extLst>
          </p:cNvPr>
          <p:cNvSpPr/>
          <p:nvPr/>
        </p:nvSpPr>
        <p:spPr>
          <a:xfrm>
            <a:off x="5016285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2F7D0E13-458D-1961-8C5E-530B5E33BE9E}"/>
              </a:ext>
            </a:extLst>
          </p:cNvPr>
          <p:cNvSpPr/>
          <p:nvPr/>
        </p:nvSpPr>
        <p:spPr>
          <a:xfrm>
            <a:off x="5491778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420674CB-765D-0880-806E-50BE232DD320}"/>
              </a:ext>
            </a:extLst>
          </p:cNvPr>
          <p:cNvSpPr/>
          <p:nvPr/>
        </p:nvSpPr>
        <p:spPr>
          <a:xfrm>
            <a:off x="5967271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10F242B5-39A9-0CE4-C0E3-0D789B913172}"/>
              </a:ext>
            </a:extLst>
          </p:cNvPr>
          <p:cNvSpPr/>
          <p:nvPr/>
        </p:nvSpPr>
        <p:spPr>
          <a:xfrm>
            <a:off x="6442764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Ellips 41">
            <a:extLst>
              <a:ext uri="{FF2B5EF4-FFF2-40B4-BE49-F238E27FC236}">
                <a16:creationId xmlns:a16="http://schemas.microsoft.com/office/drawing/2014/main" id="{00989D69-DDBB-9F86-0248-411979F4F55C}"/>
              </a:ext>
            </a:extLst>
          </p:cNvPr>
          <p:cNvSpPr/>
          <p:nvPr/>
        </p:nvSpPr>
        <p:spPr>
          <a:xfrm>
            <a:off x="6918257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>
            <a:extLst>
              <a:ext uri="{FF2B5EF4-FFF2-40B4-BE49-F238E27FC236}">
                <a16:creationId xmlns:a16="http://schemas.microsoft.com/office/drawing/2014/main" id="{3EFAA809-EE7E-625F-9CDA-84B6166AE91C}"/>
              </a:ext>
            </a:extLst>
          </p:cNvPr>
          <p:cNvSpPr/>
          <p:nvPr/>
        </p:nvSpPr>
        <p:spPr>
          <a:xfrm>
            <a:off x="3114313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>
            <a:extLst>
              <a:ext uri="{FF2B5EF4-FFF2-40B4-BE49-F238E27FC236}">
                <a16:creationId xmlns:a16="http://schemas.microsoft.com/office/drawing/2014/main" id="{650D91BE-313A-6CEE-27A7-13402541F272}"/>
              </a:ext>
            </a:extLst>
          </p:cNvPr>
          <p:cNvSpPr/>
          <p:nvPr/>
        </p:nvSpPr>
        <p:spPr>
          <a:xfrm>
            <a:off x="3589806" y="6314618"/>
            <a:ext cx="239697" cy="23969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46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">
            <a:extLst>
              <a:ext uri="{FF2B5EF4-FFF2-40B4-BE49-F238E27FC236}">
                <a16:creationId xmlns:a16="http://schemas.microsoft.com/office/drawing/2014/main" id="{BEEC11CE-1ED6-4DA6-B3F4-9BFAF72EA75C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1298570" y="5140596"/>
            <a:ext cx="3222118" cy="22815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82D9F055-24D8-4723-A998-C30CE46C1457}"/>
              </a:ext>
            </a:extLst>
          </p:cNvPr>
          <p:cNvCxnSpPr>
            <a:cxnSpLocks/>
          </p:cNvCxnSpPr>
          <p:nvPr/>
        </p:nvCxnSpPr>
        <p:spPr>
          <a:xfrm>
            <a:off x="1297969" y="3884392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ak koppling 3">
            <a:extLst>
              <a:ext uri="{FF2B5EF4-FFF2-40B4-BE49-F238E27FC236}">
                <a16:creationId xmlns:a16="http://schemas.microsoft.com/office/drawing/2014/main" id="{AD948C47-7282-4DE7-B01D-87F22838016C}"/>
              </a:ext>
            </a:extLst>
          </p:cNvPr>
          <p:cNvCxnSpPr>
            <a:cxnSpLocks/>
          </p:cNvCxnSpPr>
          <p:nvPr/>
        </p:nvCxnSpPr>
        <p:spPr>
          <a:xfrm flipH="1">
            <a:off x="1299054" y="3890630"/>
            <a:ext cx="56998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31CBAC36-78F1-4285-AFAE-A2944C758BC2}"/>
              </a:ext>
            </a:extLst>
          </p:cNvPr>
          <p:cNvCxnSpPr>
            <a:cxnSpLocks/>
          </p:cNvCxnSpPr>
          <p:nvPr/>
        </p:nvCxnSpPr>
        <p:spPr>
          <a:xfrm>
            <a:off x="7003504" y="2630938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36843AC4-EC69-43AA-A10A-767EC8EB5F52}"/>
              </a:ext>
            </a:extLst>
          </p:cNvPr>
          <p:cNvCxnSpPr>
            <a:cxnSpLocks/>
          </p:cNvCxnSpPr>
          <p:nvPr/>
        </p:nvCxnSpPr>
        <p:spPr>
          <a:xfrm>
            <a:off x="1693810" y="2630538"/>
            <a:ext cx="5305136" cy="0"/>
          </a:xfrm>
          <a:prstGeom prst="line">
            <a:avLst/>
          </a:prstGeom>
          <a:ln w="28575" cap="rnd" cmpd="sng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 6">
            <a:extLst>
              <a:ext uri="{FF2B5EF4-FFF2-40B4-BE49-F238E27FC236}">
                <a16:creationId xmlns:a16="http://schemas.microsoft.com/office/drawing/2014/main" id="{97CD5EE2-C419-4FF8-A62B-A47BA79E6B90}"/>
              </a:ext>
            </a:extLst>
          </p:cNvPr>
          <p:cNvSpPr>
            <a:spLocks noChangeAspect="1"/>
          </p:cNvSpPr>
          <p:nvPr/>
        </p:nvSpPr>
        <p:spPr>
          <a:xfrm>
            <a:off x="2036541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D09D1F03-A4B0-4763-8B90-DDD214794376}"/>
              </a:ext>
            </a:extLst>
          </p:cNvPr>
          <p:cNvSpPr>
            <a:spLocks noChangeAspect="1"/>
          </p:cNvSpPr>
          <p:nvPr/>
        </p:nvSpPr>
        <p:spPr>
          <a:xfrm>
            <a:off x="6616296" y="3494630"/>
            <a:ext cx="792000" cy="792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D9746E90-DFC0-44AC-B236-F690FE7B124A}"/>
              </a:ext>
            </a:extLst>
          </p:cNvPr>
          <p:cNvSpPr>
            <a:spLocks noChangeAspect="1"/>
          </p:cNvSpPr>
          <p:nvPr/>
        </p:nvSpPr>
        <p:spPr>
          <a:xfrm>
            <a:off x="6616296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5121374-45F5-4CD7-B05F-EB974E127D15}"/>
              </a:ext>
            </a:extLst>
          </p:cNvPr>
          <p:cNvSpPr>
            <a:spLocks noChangeAspect="1"/>
          </p:cNvSpPr>
          <p:nvPr/>
        </p:nvSpPr>
        <p:spPr>
          <a:xfrm>
            <a:off x="5463055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59C71105-9795-4CA9-BA01-E8D99CEB5E0A}"/>
              </a:ext>
            </a:extLst>
          </p:cNvPr>
          <p:cNvSpPr>
            <a:spLocks noChangeAspect="1"/>
          </p:cNvSpPr>
          <p:nvPr/>
        </p:nvSpPr>
        <p:spPr>
          <a:xfrm>
            <a:off x="4318042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B668D23B-ACDD-4944-9C4D-51F10C7C7122}"/>
              </a:ext>
            </a:extLst>
          </p:cNvPr>
          <p:cNvSpPr>
            <a:spLocks noChangeAspect="1"/>
          </p:cNvSpPr>
          <p:nvPr/>
        </p:nvSpPr>
        <p:spPr>
          <a:xfrm>
            <a:off x="3180537" y="2235245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97E3D410-4389-4517-BD69-B1DDA498BAA9}"/>
              </a:ext>
            </a:extLst>
          </p:cNvPr>
          <p:cNvSpPr>
            <a:spLocks noChangeAspect="1"/>
          </p:cNvSpPr>
          <p:nvPr/>
        </p:nvSpPr>
        <p:spPr>
          <a:xfrm>
            <a:off x="910761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F2003237-8FA9-4FEB-A2EC-0FB23A945D94}"/>
              </a:ext>
            </a:extLst>
          </p:cNvPr>
          <p:cNvSpPr>
            <a:spLocks noChangeAspect="1"/>
          </p:cNvSpPr>
          <p:nvPr/>
        </p:nvSpPr>
        <p:spPr>
          <a:xfrm>
            <a:off x="3180537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764A8197-D554-4143-9546-CA5CE4896392}"/>
              </a:ext>
            </a:extLst>
          </p:cNvPr>
          <p:cNvSpPr>
            <a:spLocks noChangeAspect="1"/>
          </p:cNvSpPr>
          <p:nvPr/>
        </p:nvSpPr>
        <p:spPr>
          <a:xfrm>
            <a:off x="4318042" y="3494630"/>
            <a:ext cx="792000" cy="792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2380A378-E4EA-44AC-AC89-9C0B49CA121D}"/>
              </a:ext>
            </a:extLst>
          </p:cNvPr>
          <p:cNvSpPr>
            <a:spLocks noChangeAspect="1"/>
          </p:cNvSpPr>
          <p:nvPr/>
        </p:nvSpPr>
        <p:spPr>
          <a:xfrm>
            <a:off x="5463055" y="3494630"/>
            <a:ext cx="792000" cy="792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92F9B439-1869-40D2-8BE2-D658EC037196}"/>
              </a:ext>
            </a:extLst>
          </p:cNvPr>
          <p:cNvSpPr>
            <a:spLocks noChangeAspect="1"/>
          </p:cNvSpPr>
          <p:nvPr/>
        </p:nvSpPr>
        <p:spPr>
          <a:xfrm>
            <a:off x="2036541" y="3494630"/>
            <a:ext cx="792000" cy="792000"/>
          </a:xfrm>
          <a:prstGeom prst="ellipse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DF658DE4-3772-44B3-AE8C-DABDE78E0766}"/>
              </a:ext>
            </a:extLst>
          </p:cNvPr>
          <p:cNvGrpSpPr/>
          <p:nvPr/>
        </p:nvGrpSpPr>
        <p:grpSpPr>
          <a:xfrm>
            <a:off x="742799" y="2399745"/>
            <a:ext cx="792000" cy="468000"/>
            <a:chOff x="548855" y="1519804"/>
            <a:chExt cx="1015970" cy="571755"/>
          </a:xfrm>
        </p:grpSpPr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8813F842-726D-4872-98C4-4FFA0B818519}"/>
                </a:ext>
              </a:extLst>
            </p:cNvPr>
            <p:cNvSpPr txBox="1"/>
            <p:nvPr/>
          </p:nvSpPr>
          <p:spPr>
            <a:xfrm>
              <a:off x="548855" y="1519804"/>
              <a:ext cx="1015970" cy="48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b="1" dirty="0">
                  <a:latin typeface="Gadugi" panose="020B0502040204020203" pitchFamily="34" charset="0"/>
                </a:rPr>
                <a:t>Start</a:t>
              </a:r>
              <a:endParaRPr lang="sv-SE" sz="2800" b="1" dirty="0">
                <a:latin typeface="Gadugi" panose="020B0502040204020203" pitchFamily="34" charset="0"/>
              </a:endParaRPr>
            </a:p>
          </p:txBody>
        </p:sp>
        <p:cxnSp>
          <p:nvCxnSpPr>
            <p:cNvPr id="26" name="Rak pilkoppling 25">
              <a:extLst>
                <a:ext uri="{FF2B5EF4-FFF2-40B4-BE49-F238E27FC236}">
                  <a16:creationId xmlns:a16="http://schemas.microsoft.com/office/drawing/2014/main" id="{C9FCB052-3740-48CC-9B4B-171E65CA224C}"/>
                </a:ext>
              </a:extLst>
            </p:cNvPr>
            <p:cNvCxnSpPr/>
            <p:nvPr/>
          </p:nvCxnSpPr>
          <p:spPr>
            <a:xfrm>
              <a:off x="653413" y="2091559"/>
              <a:ext cx="806845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B07F0E1D-DF32-4EFB-8A4D-DE5917884388}"/>
              </a:ext>
            </a:extLst>
          </p:cNvPr>
          <p:cNvSpPr txBox="1"/>
          <p:nvPr/>
        </p:nvSpPr>
        <p:spPr>
          <a:xfrm>
            <a:off x="4631110" y="4959236"/>
            <a:ext cx="87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dugi" panose="020B0502040204020203" pitchFamily="34" charset="0"/>
              </a:rPr>
              <a:t>Mål!</a:t>
            </a:r>
          </a:p>
        </p:txBody>
      </p:sp>
      <p:sp>
        <p:nvSpPr>
          <p:cNvPr id="28" name="Ram 45">
            <a:extLst>
              <a:ext uri="{FF2B5EF4-FFF2-40B4-BE49-F238E27FC236}">
                <a16:creationId xmlns:a16="http://schemas.microsoft.com/office/drawing/2014/main" id="{D18E4726-F66B-4736-BD3B-AAF44BA73177}"/>
              </a:ext>
            </a:extLst>
          </p:cNvPr>
          <p:cNvSpPr/>
          <p:nvPr/>
        </p:nvSpPr>
        <p:spPr>
          <a:xfrm>
            <a:off x="613809" y="2091022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9" name="Ram 46">
            <a:extLst>
              <a:ext uri="{FF2B5EF4-FFF2-40B4-BE49-F238E27FC236}">
                <a16:creationId xmlns:a16="http://schemas.microsoft.com/office/drawing/2014/main" id="{FC8DA338-2423-4525-A4A8-5CF5E1991B8F}"/>
              </a:ext>
            </a:extLst>
          </p:cNvPr>
          <p:cNvSpPr/>
          <p:nvPr/>
        </p:nvSpPr>
        <p:spPr>
          <a:xfrm>
            <a:off x="4520688" y="4623411"/>
            <a:ext cx="1080000" cy="1080000"/>
          </a:xfrm>
          <a:prstGeom prst="frame">
            <a:avLst>
              <a:gd name="adj1" fmla="val 7516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E0D29EB1-7643-4E18-9C72-D25431216CB0}"/>
              </a:ext>
            </a:extLst>
          </p:cNvPr>
          <p:cNvSpPr>
            <a:spLocks noChangeAspect="1"/>
          </p:cNvSpPr>
          <p:nvPr/>
        </p:nvSpPr>
        <p:spPr>
          <a:xfrm>
            <a:off x="910761" y="4750849"/>
            <a:ext cx="792000" cy="792000"/>
          </a:xfrm>
          <a:prstGeom prst="ellipse">
            <a:avLst/>
          </a:prstGeom>
          <a:pattFill prst="pct50">
            <a:fgClr>
              <a:schemeClr val="accent4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sv-SE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AD62B8A4-78DF-4A4B-94F4-E3507032DACC}"/>
              </a:ext>
            </a:extLst>
          </p:cNvPr>
          <p:cNvSpPr txBox="1"/>
          <p:nvPr/>
        </p:nvSpPr>
        <p:spPr>
          <a:xfrm>
            <a:off x="652269" y="597529"/>
            <a:ext cx="422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latin typeface="+mj-lt"/>
              </a:rPr>
              <a:t>Föregående år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D98EB4E0-02A2-40D0-9473-416588C0EC8F}"/>
              </a:ext>
            </a:extLst>
          </p:cNvPr>
          <p:cNvSpPr txBox="1"/>
          <p:nvPr/>
        </p:nvSpPr>
        <p:spPr>
          <a:xfrm>
            <a:off x="8294253" y="1106250"/>
            <a:ext cx="2993697" cy="5355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b="1" i="0" u="none" strike="noStrike" baseline="0" dirty="0">
                <a:solidFill>
                  <a:schemeClr val="accent5"/>
                </a:solidFill>
              </a:rPr>
              <a:t>Formalia</a:t>
            </a:r>
            <a:endParaRPr lang="sv-SE" sz="1600" b="0" i="0" u="none" strike="noStrike" baseline="0" dirty="0">
              <a:solidFill>
                <a:schemeClr val="accent5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själva mötet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öppna och avsluta mötet, röstlängd, mötesfunktionärer och föredragningslista.</a:t>
            </a: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3"/>
                </a:solidFill>
              </a:rPr>
              <a:t>Föregående år</a:t>
            </a:r>
            <a:endParaRPr lang="sv-SE" b="0" i="0" u="none" strike="noStrike" baseline="0" dirty="0">
              <a:solidFill>
                <a:schemeClr val="accent3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har gjort, verksamhets-</a:t>
            </a:r>
            <a:b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berättelse, årsbokslut</a:t>
            </a:r>
            <a:r>
              <a:rPr lang="sv-SE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och ansvarsfrihet för styrelsen.</a:t>
            </a:r>
            <a:endParaRPr lang="sv-SE" sz="15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accent1"/>
                </a:solidFill>
              </a:rPr>
              <a:t>Framtiden</a:t>
            </a:r>
            <a:endParaRPr lang="sv-SE" sz="1600" b="0" i="0" u="none" strike="noStrike" baseline="0" dirty="0">
              <a:solidFill>
                <a:schemeClr val="accent1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Punkter som handlar om vad föreningen ska göra under nya året, verksamhetsplan, ekonomisk plan, medlemsavgift och motioner.</a:t>
            </a:r>
          </a:p>
          <a:p>
            <a:pPr>
              <a:spcBef>
                <a:spcPts val="1200"/>
              </a:spcBef>
            </a:pPr>
            <a:r>
              <a:rPr lang="sv-SE" b="1" i="0" u="none" strike="noStrike" baseline="0" dirty="0">
                <a:solidFill>
                  <a:schemeClr val="accent4"/>
                </a:solidFill>
              </a:rPr>
              <a:t>Val</a:t>
            </a:r>
            <a:endParaRPr lang="sv-SE" sz="1600" b="0" i="0" u="none" strike="noStrike" baseline="0" dirty="0">
              <a:solidFill>
                <a:schemeClr val="accent4"/>
              </a:solidFill>
            </a:endParaRPr>
          </a:p>
          <a:p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dessa punkter väljs personer till olika roller i föreningen, ordförande, styrelseledamöter, revisorer och valberedning.</a:t>
            </a:r>
            <a:endParaRPr lang="sv-SE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43F889FD-6DB1-41E9-A191-1594B69645E9}"/>
              </a:ext>
            </a:extLst>
          </p:cNvPr>
          <p:cNvSpPr>
            <a:spLocks noChangeAspect="1"/>
          </p:cNvSpPr>
          <p:nvPr/>
        </p:nvSpPr>
        <p:spPr>
          <a:xfrm>
            <a:off x="3180537" y="4750849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45" name="Ellips 44">
            <a:extLst>
              <a:ext uri="{FF2B5EF4-FFF2-40B4-BE49-F238E27FC236}">
                <a16:creationId xmlns:a16="http://schemas.microsoft.com/office/drawing/2014/main" id="{3CDAD02D-8F03-4554-AED8-22F559F3FFE9}"/>
              </a:ext>
            </a:extLst>
          </p:cNvPr>
          <p:cNvSpPr>
            <a:spLocks noChangeAspect="1"/>
          </p:cNvSpPr>
          <p:nvPr/>
        </p:nvSpPr>
        <p:spPr>
          <a:xfrm>
            <a:off x="2036541" y="4750849"/>
            <a:ext cx="792000" cy="792000"/>
          </a:xfrm>
          <a:prstGeom prst="ellipse">
            <a:avLst/>
          </a:prstGeom>
          <a:pattFill prst="pct50">
            <a:fgClr>
              <a:schemeClr val="accent5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D0D3E85-7E8D-832E-641A-DEBF4B2617F0}"/>
              </a:ext>
            </a:extLst>
          </p:cNvPr>
          <p:cNvSpPr/>
          <p:nvPr/>
        </p:nvSpPr>
        <p:spPr>
          <a:xfrm>
            <a:off x="8340433" y="3740727"/>
            <a:ext cx="2916000" cy="268388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88EA589-6DD2-1C86-017E-B12DE204AB8D}"/>
              </a:ext>
            </a:extLst>
          </p:cNvPr>
          <p:cNvSpPr/>
          <p:nvPr/>
        </p:nvSpPr>
        <p:spPr>
          <a:xfrm>
            <a:off x="8340433" y="1152846"/>
            <a:ext cx="2916000" cy="1246899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2847321"/>
      </p:ext>
    </p:extLst>
  </p:cSld>
  <p:clrMapOvr>
    <a:masterClrMapping/>
  </p:clrMapOvr>
</p:sld>
</file>

<file path=ppt/theme/theme1.xml><?xml version="1.0" encoding="utf-8"?>
<a:theme xmlns:a="http://schemas.openxmlformats.org/drawingml/2006/main" name="Riksidrottsförbundet_utan Sisu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7E0"/>
      </a:accent1>
      <a:accent2>
        <a:srgbClr val="006BB1"/>
      </a:accent2>
      <a:accent3>
        <a:srgbClr val="1EAFA0"/>
      </a:accent3>
      <a:accent4>
        <a:srgbClr val="007B5E"/>
      </a:accent4>
      <a:accent5>
        <a:srgbClr val="E4352D"/>
      </a:accent5>
      <a:accent6>
        <a:srgbClr val="BE1219"/>
      </a:accent6>
      <a:hlink>
        <a:srgbClr val="0563C1"/>
      </a:hlink>
      <a:folHlink>
        <a:srgbClr val="954F72"/>
      </a:folHlink>
    </a:clrScheme>
    <a:fontScheme name="Riksidrottförbund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4927A76-04E1-0040-9B75-9D3CF8C37510}" vid="{93B74205-BB05-474F-8A54-215F5BD881C4}"/>
    </a:ext>
  </a:extLst>
</a:theme>
</file>

<file path=ppt/theme/theme2.xml><?xml version="1.0" encoding="utf-8"?>
<a:theme xmlns:a="http://schemas.openxmlformats.org/drawingml/2006/main" name="Office-tema">
  <a:themeElements>
    <a:clrScheme name="Riksidrottsförbundet">
      <a:dk1>
        <a:sysClr val="windowText" lastClr="000000"/>
      </a:dk1>
      <a:lt1>
        <a:sysClr val="window" lastClr="FFFFFF"/>
      </a:lt1>
      <a:dk2>
        <a:srgbClr val="575756"/>
      </a:dk2>
      <a:lt2>
        <a:srgbClr val="B2B2B2"/>
      </a:lt2>
      <a:accent1>
        <a:srgbClr val="00A7E0"/>
      </a:accent1>
      <a:accent2>
        <a:srgbClr val="006BB1"/>
      </a:accent2>
      <a:accent3>
        <a:srgbClr val="1EAFA0"/>
      </a:accent3>
      <a:accent4>
        <a:srgbClr val="007B5E"/>
      </a:accent4>
      <a:accent5>
        <a:srgbClr val="E4352D"/>
      </a:accent5>
      <a:accent6>
        <a:srgbClr val="BE1219"/>
      </a:accent6>
      <a:hlink>
        <a:srgbClr val="006BB1"/>
      </a:hlink>
      <a:folHlink>
        <a:srgbClr val="00A7E0"/>
      </a:folHlink>
    </a:clrScheme>
    <a:fontScheme name="Riksidrottförbund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iksidrottsförbundet">
      <a:dk1>
        <a:sysClr val="windowText" lastClr="000000"/>
      </a:dk1>
      <a:lt1>
        <a:sysClr val="window" lastClr="FFFFFF"/>
      </a:lt1>
      <a:dk2>
        <a:srgbClr val="575756"/>
      </a:dk2>
      <a:lt2>
        <a:srgbClr val="B2B2B2"/>
      </a:lt2>
      <a:accent1>
        <a:srgbClr val="00A7E0"/>
      </a:accent1>
      <a:accent2>
        <a:srgbClr val="006BB1"/>
      </a:accent2>
      <a:accent3>
        <a:srgbClr val="1EAFA0"/>
      </a:accent3>
      <a:accent4>
        <a:srgbClr val="007B5E"/>
      </a:accent4>
      <a:accent5>
        <a:srgbClr val="E4352D"/>
      </a:accent5>
      <a:accent6>
        <a:srgbClr val="BE1219"/>
      </a:accent6>
      <a:hlink>
        <a:srgbClr val="006BB1"/>
      </a:hlink>
      <a:folHlink>
        <a:srgbClr val="00A7E0"/>
      </a:folHlink>
    </a:clrScheme>
    <a:fontScheme name="Riksidrottförbund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FA804B58513443AA8629A618368CCE" ma:contentTypeVersion="11" ma:contentTypeDescription="Skapa ett nytt dokument." ma:contentTypeScope="" ma:versionID="85d82103c90e028332255f54131c9b68">
  <xsd:schema xmlns:xsd="http://www.w3.org/2001/XMLSchema" xmlns:xs="http://www.w3.org/2001/XMLSchema" xmlns:p="http://schemas.microsoft.com/office/2006/metadata/properties" xmlns:ns2="a06a4375-13fb-4a2a-ab72-c26d68d44a8f" xmlns:ns3="b276f767-0d03-460c-a2bb-fc1a52dad3d4" targetNamespace="http://schemas.microsoft.com/office/2006/metadata/properties" ma:root="true" ma:fieldsID="45351eed0a31a906ac76ce3480720802" ns2:_="" ns3:_="">
    <xsd:import namespace="a06a4375-13fb-4a2a-ab72-c26d68d44a8f"/>
    <xsd:import namespace="b276f767-0d03-460c-a2bb-fc1a52dad3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Test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a4375-13fb-4a2a-ab72-c26d68d44a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Test" ma:index="10" nillable="true" ma:displayName="Test" ma:format="Image" ma:internalName="Tes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76f767-0d03-460c-a2bb-fc1a52dad3d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a06a4375-13fb-4a2a-ab72-c26d68d44a8f">
      <Url xsi:nil="true"/>
      <Description xsi:nil="true"/>
    </Test>
  </documentManagement>
</p:properties>
</file>

<file path=customXml/itemProps1.xml><?xml version="1.0" encoding="utf-8"?>
<ds:datastoreItem xmlns:ds="http://schemas.openxmlformats.org/officeDocument/2006/customXml" ds:itemID="{AD538BF7-3388-4389-B25F-47A1E87263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CC6EE8-8939-454F-9AF6-E436893AC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6a4375-13fb-4a2a-ab72-c26d68d44a8f"/>
    <ds:schemaRef ds:uri="b276f767-0d03-460c-a2bb-fc1a52dad3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9E05C0-6144-49BF-A195-70621E33E80D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b276f767-0d03-460c-a2bb-fc1a52dad3d4"/>
    <ds:schemaRef ds:uri="a06a4375-13fb-4a2a-ab72-c26d68d44a8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Stockholm grundmall PPT2020</Template>
  <TotalTime>1014</TotalTime>
  <Words>689</Words>
  <Application>Microsoft Office PowerPoint</Application>
  <PresentationFormat>Bredbild</PresentationFormat>
  <Paragraphs>175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Gadugi</vt:lpstr>
      <vt:lpstr>Riksidrottsförbundet_utan Sisu</vt:lpstr>
      <vt:lpstr>Guide för årsmötet</vt:lpstr>
      <vt:lpstr>PowerPoint-presentation</vt:lpstr>
      <vt:lpstr>PowerPoint-presentation</vt:lpstr>
      <vt:lpstr>1. Mötet öppnas</vt:lpstr>
      <vt:lpstr>2. Fastställa röstlängd</vt:lpstr>
      <vt:lpstr>3. Val av mötesledare</vt:lpstr>
      <vt:lpstr>4. Kallelse till mötet</vt:lpstr>
      <vt:lpstr>5. Föredragningslistan</vt:lpstr>
      <vt:lpstr>PowerPoint-presentation</vt:lpstr>
      <vt:lpstr>6. Verksamhetsberättelse, årsbokslut</vt:lpstr>
      <vt:lpstr>7. Revisionsberättelse</vt:lpstr>
      <vt:lpstr>8. Ansvarsfrihet</vt:lpstr>
      <vt:lpstr>PowerPoint-presentation</vt:lpstr>
      <vt:lpstr>9. Medlemsavgifter</vt:lpstr>
      <vt:lpstr>10. Verksamhetsplan, ekonomisk plan</vt:lpstr>
      <vt:lpstr>11. Styrelsens och medlemmars förslag</vt:lpstr>
      <vt:lpstr>PowerPoint-presentation</vt:lpstr>
      <vt:lpstr>12. Val</vt:lpstr>
      <vt:lpstr>PowerPoint-presentation</vt:lpstr>
      <vt:lpstr>13. Övriga frågor</vt:lpstr>
      <vt:lpstr>14. Mötet avslutas</vt:lpstr>
      <vt:lpstr>Tack för din medverkan och för att du bidrar till att stärka demokratin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Bengt Svensson (RF-SISU Stockholm)</dc:creator>
  <cp:keywords>class='Open'</cp:keywords>
  <cp:lastModifiedBy>Bengt Svensson (RF-SISU Stockholm)</cp:lastModifiedBy>
  <cp:revision>7</cp:revision>
  <cp:lastPrinted>2022-06-15T10:08:15Z</cp:lastPrinted>
  <dcterms:created xsi:type="dcterms:W3CDTF">2020-08-11T15:05:23Z</dcterms:created>
  <dcterms:modified xsi:type="dcterms:W3CDTF">2023-02-22T21:12:24Z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0x01010021FA804B58513443AA8629A618368CCE</vt:lpwstr>
  </property>
</Properties>
</file>