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7254875" cy="103854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88F161-6700-44AE-89EF-D851E92FF56C}" v="1" dt="2022-12-12T15:38:26.6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223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11" Type="http://schemas.openxmlformats.org/officeDocument/2006/relationships/customXml" Target="../customXml/item3.xml"/><Relationship Id="rId5" Type="http://schemas.openxmlformats.org/officeDocument/2006/relationships/theme" Target="theme/theme1.xml"/><Relationship Id="rId10" Type="http://schemas.openxmlformats.org/officeDocument/2006/relationships/customXml" Target="../customXml/item2.xml"/><Relationship Id="rId4" Type="http://schemas.openxmlformats.org/officeDocument/2006/relationships/viewProps" Target="viewProps.xml"/><Relationship Id="rId9"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a Aldengård RF-SISU Västernorrland" userId="c915d3a5-2286-4376-9ec3-d6184aca4325" providerId="ADAL" clId="{3088F161-6700-44AE-89EF-D851E92FF56C}"/>
    <pc:docChg chg="custSel modSld">
      <pc:chgData name="Emilia Aldengård RF-SISU Västernorrland" userId="c915d3a5-2286-4376-9ec3-d6184aca4325" providerId="ADAL" clId="{3088F161-6700-44AE-89EF-D851E92FF56C}" dt="2022-12-12T15:39:02.123" v="3" actId="478"/>
      <pc:docMkLst>
        <pc:docMk/>
      </pc:docMkLst>
      <pc:sldChg chg="addSp delSp modSp mod">
        <pc:chgData name="Emilia Aldengård RF-SISU Västernorrland" userId="c915d3a5-2286-4376-9ec3-d6184aca4325" providerId="ADAL" clId="{3088F161-6700-44AE-89EF-D851E92FF56C}" dt="2022-12-12T15:39:02.123" v="3" actId="478"/>
        <pc:sldMkLst>
          <pc:docMk/>
          <pc:sldMk cId="237131390" sldId="256"/>
        </pc:sldMkLst>
        <pc:picChg chg="add del mod ord">
          <ac:chgData name="Emilia Aldengård RF-SISU Västernorrland" userId="c915d3a5-2286-4376-9ec3-d6184aca4325" providerId="ADAL" clId="{3088F161-6700-44AE-89EF-D851E92FF56C}" dt="2022-12-12T15:39:02.123" v="3" actId="478"/>
          <ac:picMkLst>
            <pc:docMk/>
            <pc:sldMk cId="237131390" sldId="256"/>
            <ac:picMk id="26" creationId="{968D0EAA-A7E6-7ACA-A4B9-B88F4B3C47D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544116" y="1699653"/>
            <a:ext cx="6166644" cy="3615666"/>
          </a:xfrm>
        </p:spPr>
        <p:txBody>
          <a:bodyPr anchor="b"/>
          <a:lstStyle>
            <a:lvl1pPr algn="ctr">
              <a:defRPr sz="4760"/>
            </a:lvl1pPr>
          </a:lstStyle>
          <a:p>
            <a:r>
              <a:rPr lang="sv-SE"/>
              <a:t>Klicka här för att ändra mall för rubrikformat</a:t>
            </a:r>
            <a:endParaRPr lang="en-US" dirty="0"/>
          </a:p>
        </p:txBody>
      </p:sp>
      <p:sp>
        <p:nvSpPr>
          <p:cNvPr id="3" name="Subtitle 2"/>
          <p:cNvSpPr>
            <a:spLocks noGrp="1"/>
          </p:cNvSpPr>
          <p:nvPr>
            <p:ph type="subTitle" idx="1"/>
          </p:nvPr>
        </p:nvSpPr>
        <p:spPr>
          <a:xfrm>
            <a:off x="906860" y="5454753"/>
            <a:ext cx="5441156" cy="2507406"/>
          </a:xfrm>
        </p:spPr>
        <p:txBody>
          <a:bodyPr/>
          <a:lstStyle>
            <a:lvl1pPr marL="0" indent="0" algn="ctr">
              <a:buNone/>
              <a:defRPr sz="1904"/>
            </a:lvl1pPr>
            <a:lvl2pPr marL="362742" indent="0" algn="ctr">
              <a:buNone/>
              <a:defRPr sz="1587"/>
            </a:lvl2pPr>
            <a:lvl3pPr marL="725485" indent="0" algn="ctr">
              <a:buNone/>
              <a:defRPr sz="1428"/>
            </a:lvl3pPr>
            <a:lvl4pPr marL="1088227" indent="0" algn="ctr">
              <a:buNone/>
              <a:defRPr sz="1269"/>
            </a:lvl4pPr>
            <a:lvl5pPr marL="1450970" indent="0" algn="ctr">
              <a:buNone/>
              <a:defRPr sz="1269"/>
            </a:lvl5pPr>
            <a:lvl6pPr marL="1813712" indent="0" algn="ctr">
              <a:buNone/>
              <a:defRPr sz="1269"/>
            </a:lvl6pPr>
            <a:lvl7pPr marL="2176455" indent="0" algn="ctr">
              <a:buNone/>
              <a:defRPr sz="1269"/>
            </a:lvl7pPr>
            <a:lvl8pPr marL="2539197" indent="0" algn="ctr">
              <a:buNone/>
              <a:defRPr sz="1269"/>
            </a:lvl8pPr>
            <a:lvl9pPr marL="2901940" indent="0" algn="ctr">
              <a:buNone/>
              <a:defRPr sz="1269"/>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165847B-1D94-4A8E-BFE5-01252FB1741A}" type="datetimeFigureOut">
              <a:rPr lang="sv-SE" smtClean="0"/>
              <a:t>2022-12-12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2267828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165847B-1D94-4A8E-BFE5-01252FB1741A}" type="datetimeFigureOut">
              <a:rPr lang="sv-SE" smtClean="0"/>
              <a:t>2022-12-12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3633068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91771" y="552928"/>
            <a:ext cx="1564332" cy="880116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498773" y="552928"/>
            <a:ext cx="4602311" cy="880116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165847B-1D94-4A8E-BFE5-01252FB1741A}" type="datetimeFigureOut">
              <a:rPr lang="sv-SE" smtClean="0"/>
              <a:t>2022-12-12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3999038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165847B-1D94-4A8E-BFE5-01252FB1741A}" type="datetimeFigureOut">
              <a:rPr lang="sv-SE" smtClean="0"/>
              <a:t>2022-12-12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1388411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494994" y="2589147"/>
            <a:ext cx="6257330" cy="4320048"/>
          </a:xfrm>
        </p:spPr>
        <p:txBody>
          <a:bodyPr anchor="b"/>
          <a:lstStyle>
            <a:lvl1pPr>
              <a:defRPr sz="4760"/>
            </a:lvl1pPr>
          </a:lstStyle>
          <a:p>
            <a:r>
              <a:rPr lang="sv-SE"/>
              <a:t>Klicka här för att ändra mall för rubrikformat</a:t>
            </a:r>
            <a:endParaRPr lang="en-US" dirty="0"/>
          </a:p>
        </p:txBody>
      </p:sp>
      <p:sp>
        <p:nvSpPr>
          <p:cNvPr id="3" name="Text Placeholder 2"/>
          <p:cNvSpPr>
            <a:spLocks noGrp="1"/>
          </p:cNvSpPr>
          <p:nvPr>
            <p:ph type="body" idx="1"/>
          </p:nvPr>
        </p:nvSpPr>
        <p:spPr>
          <a:xfrm>
            <a:off x="494994" y="6950064"/>
            <a:ext cx="6257330" cy="2271811"/>
          </a:xfrm>
        </p:spPr>
        <p:txBody>
          <a:bodyPr/>
          <a:lstStyle>
            <a:lvl1pPr marL="0" indent="0">
              <a:buNone/>
              <a:defRPr sz="1904">
                <a:solidFill>
                  <a:schemeClr val="tx1"/>
                </a:solidFill>
              </a:defRPr>
            </a:lvl1pPr>
            <a:lvl2pPr marL="362742" indent="0">
              <a:buNone/>
              <a:defRPr sz="1587">
                <a:solidFill>
                  <a:schemeClr val="tx1">
                    <a:tint val="75000"/>
                  </a:schemeClr>
                </a:solidFill>
              </a:defRPr>
            </a:lvl2pPr>
            <a:lvl3pPr marL="725485" indent="0">
              <a:buNone/>
              <a:defRPr sz="1428">
                <a:solidFill>
                  <a:schemeClr val="tx1">
                    <a:tint val="75000"/>
                  </a:schemeClr>
                </a:solidFill>
              </a:defRPr>
            </a:lvl3pPr>
            <a:lvl4pPr marL="1088227" indent="0">
              <a:buNone/>
              <a:defRPr sz="1269">
                <a:solidFill>
                  <a:schemeClr val="tx1">
                    <a:tint val="75000"/>
                  </a:schemeClr>
                </a:solidFill>
              </a:defRPr>
            </a:lvl4pPr>
            <a:lvl5pPr marL="1450970" indent="0">
              <a:buNone/>
              <a:defRPr sz="1269">
                <a:solidFill>
                  <a:schemeClr val="tx1">
                    <a:tint val="75000"/>
                  </a:schemeClr>
                </a:solidFill>
              </a:defRPr>
            </a:lvl5pPr>
            <a:lvl6pPr marL="1813712" indent="0">
              <a:buNone/>
              <a:defRPr sz="1269">
                <a:solidFill>
                  <a:schemeClr val="tx1">
                    <a:tint val="75000"/>
                  </a:schemeClr>
                </a:solidFill>
              </a:defRPr>
            </a:lvl6pPr>
            <a:lvl7pPr marL="2176455" indent="0">
              <a:buNone/>
              <a:defRPr sz="1269">
                <a:solidFill>
                  <a:schemeClr val="tx1">
                    <a:tint val="75000"/>
                  </a:schemeClr>
                </a:solidFill>
              </a:defRPr>
            </a:lvl7pPr>
            <a:lvl8pPr marL="2539197" indent="0">
              <a:buNone/>
              <a:defRPr sz="1269">
                <a:solidFill>
                  <a:schemeClr val="tx1">
                    <a:tint val="75000"/>
                  </a:schemeClr>
                </a:solidFill>
              </a:defRPr>
            </a:lvl8pPr>
            <a:lvl9pPr marL="2901940" indent="0">
              <a:buNone/>
              <a:defRPr sz="1269">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165847B-1D94-4A8E-BFE5-01252FB1741A}" type="datetimeFigureOut">
              <a:rPr lang="sv-SE" smtClean="0"/>
              <a:t>2022-12-12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194156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498773" y="2764638"/>
            <a:ext cx="3083322" cy="65894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3672780" y="2764638"/>
            <a:ext cx="3083322" cy="65894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B165847B-1D94-4A8E-BFE5-01252FB1741A}" type="datetimeFigureOut">
              <a:rPr lang="sv-SE" smtClean="0"/>
              <a:t>2022-12-12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1544483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499717" y="552930"/>
            <a:ext cx="6257330" cy="2007369"/>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499718" y="2545872"/>
            <a:ext cx="3069152" cy="1247693"/>
          </a:xfrm>
        </p:spPr>
        <p:txBody>
          <a:bodyPr anchor="b"/>
          <a:lstStyle>
            <a:lvl1pPr marL="0" indent="0">
              <a:buNone/>
              <a:defRPr sz="1904" b="1"/>
            </a:lvl1pPr>
            <a:lvl2pPr marL="362742" indent="0">
              <a:buNone/>
              <a:defRPr sz="1587" b="1"/>
            </a:lvl2pPr>
            <a:lvl3pPr marL="725485" indent="0">
              <a:buNone/>
              <a:defRPr sz="1428" b="1"/>
            </a:lvl3pPr>
            <a:lvl4pPr marL="1088227" indent="0">
              <a:buNone/>
              <a:defRPr sz="1269" b="1"/>
            </a:lvl4pPr>
            <a:lvl5pPr marL="1450970" indent="0">
              <a:buNone/>
              <a:defRPr sz="1269" b="1"/>
            </a:lvl5pPr>
            <a:lvl6pPr marL="1813712" indent="0">
              <a:buNone/>
              <a:defRPr sz="1269" b="1"/>
            </a:lvl6pPr>
            <a:lvl7pPr marL="2176455" indent="0">
              <a:buNone/>
              <a:defRPr sz="1269" b="1"/>
            </a:lvl7pPr>
            <a:lvl8pPr marL="2539197" indent="0">
              <a:buNone/>
              <a:defRPr sz="1269" b="1"/>
            </a:lvl8pPr>
            <a:lvl9pPr marL="2901940" indent="0">
              <a:buNone/>
              <a:defRPr sz="1269" b="1"/>
            </a:lvl9pPr>
          </a:lstStyle>
          <a:p>
            <a:pPr lvl="0"/>
            <a:r>
              <a:rPr lang="sv-SE"/>
              <a:t>Klicka här för att ändra format på bakgrundstexten</a:t>
            </a:r>
          </a:p>
        </p:txBody>
      </p:sp>
      <p:sp>
        <p:nvSpPr>
          <p:cNvPr id="4" name="Content Placeholder 3"/>
          <p:cNvSpPr>
            <a:spLocks noGrp="1"/>
          </p:cNvSpPr>
          <p:nvPr>
            <p:ph sz="half" idx="2"/>
          </p:nvPr>
        </p:nvSpPr>
        <p:spPr>
          <a:xfrm>
            <a:off x="499718" y="3793565"/>
            <a:ext cx="3069152" cy="55797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3672781" y="2545872"/>
            <a:ext cx="3084267" cy="1247693"/>
          </a:xfrm>
        </p:spPr>
        <p:txBody>
          <a:bodyPr anchor="b"/>
          <a:lstStyle>
            <a:lvl1pPr marL="0" indent="0">
              <a:buNone/>
              <a:defRPr sz="1904" b="1"/>
            </a:lvl1pPr>
            <a:lvl2pPr marL="362742" indent="0">
              <a:buNone/>
              <a:defRPr sz="1587" b="1"/>
            </a:lvl2pPr>
            <a:lvl3pPr marL="725485" indent="0">
              <a:buNone/>
              <a:defRPr sz="1428" b="1"/>
            </a:lvl3pPr>
            <a:lvl4pPr marL="1088227" indent="0">
              <a:buNone/>
              <a:defRPr sz="1269" b="1"/>
            </a:lvl4pPr>
            <a:lvl5pPr marL="1450970" indent="0">
              <a:buNone/>
              <a:defRPr sz="1269" b="1"/>
            </a:lvl5pPr>
            <a:lvl6pPr marL="1813712" indent="0">
              <a:buNone/>
              <a:defRPr sz="1269" b="1"/>
            </a:lvl6pPr>
            <a:lvl7pPr marL="2176455" indent="0">
              <a:buNone/>
              <a:defRPr sz="1269" b="1"/>
            </a:lvl7pPr>
            <a:lvl8pPr marL="2539197" indent="0">
              <a:buNone/>
              <a:defRPr sz="1269" b="1"/>
            </a:lvl8pPr>
            <a:lvl9pPr marL="2901940" indent="0">
              <a:buNone/>
              <a:defRPr sz="1269" b="1"/>
            </a:lvl9pPr>
          </a:lstStyle>
          <a:p>
            <a:pPr lvl="0"/>
            <a:r>
              <a:rPr lang="sv-SE"/>
              <a:t>Klicka här för att ändra format på bakgrundstexten</a:t>
            </a:r>
          </a:p>
        </p:txBody>
      </p:sp>
      <p:sp>
        <p:nvSpPr>
          <p:cNvPr id="6" name="Content Placeholder 5"/>
          <p:cNvSpPr>
            <a:spLocks noGrp="1"/>
          </p:cNvSpPr>
          <p:nvPr>
            <p:ph sz="quarter" idx="4"/>
          </p:nvPr>
        </p:nvSpPr>
        <p:spPr>
          <a:xfrm>
            <a:off x="3672781" y="3793565"/>
            <a:ext cx="3084267" cy="55797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165847B-1D94-4A8E-BFE5-01252FB1741A}" type="datetimeFigureOut">
              <a:rPr lang="sv-SE" smtClean="0"/>
              <a:t>2022-12-12</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4127064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165847B-1D94-4A8E-BFE5-01252FB1741A}" type="datetimeFigureOut">
              <a:rPr lang="sv-SE" smtClean="0"/>
              <a:t>2022-12-12</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2156356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65847B-1D94-4A8E-BFE5-01252FB1741A}" type="datetimeFigureOut">
              <a:rPr lang="sv-SE" smtClean="0"/>
              <a:t>2022-12-12</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387302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99718" y="692362"/>
            <a:ext cx="2339886" cy="2423266"/>
          </a:xfrm>
        </p:spPr>
        <p:txBody>
          <a:bodyPr anchor="b"/>
          <a:lstStyle>
            <a:lvl1pPr>
              <a:defRPr sz="2539"/>
            </a:lvl1pPr>
          </a:lstStyle>
          <a:p>
            <a:r>
              <a:rPr lang="sv-SE"/>
              <a:t>Klicka här för att ändra mall för rubrikformat</a:t>
            </a:r>
            <a:endParaRPr lang="en-US" dirty="0"/>
          </a:p>
        </p:txBody>
      </p:sp>
      <p:sp>
        <p:nvSpPr>
          <p:cNvPr id="3" name="Content Placeholder 2"/>
          <p:cNvSpPr>
            <a:spLocks noGrp="1"/>
          </p:cNvSpPr>
          <p:nvPr>
            <p:ph idx="1"/>
          </p:nvPr>
        </p:nvSpPr>
        <p:spPr>
          <a:xfrm>
            <a:off x="3084267" y="1495311"/>
            <a:ext cx="3672780" cy="7380383"/>
          </a:xfrm>
        </p:spPr>
        <p:txBody>
          <a:bodyPr/>
          <a:lstStyle>
            <a:lvl1pPr>
              <a:defRPr sz="2539"/>
            </a:lvl1pPr>
            <a:lvl2pPr>
              <a:defRPr sz="2222"/>
            </a:lvl2pPr>
            <a:lvl3pPr>
              <a:defRPr sz="1904"/>
            </a:lvl3pPr>
            <a:lvl4pPr>
              <a:defRPr sz="1587"/>
            </a:lvl4pPr>
            <a:lvl5pPr>
              <a:defRPr sz="1587"/>
            </a:lvl5pPr>
            <a:lvl6pPr>
              <a:defRPr sz="1587"/>
            </a:lvl6pPr>
            <a:lvl7pPr>
              <a:defRPr sz="1587"/>
            </a:lvl7pPr>
            <a:lvl8pPr>
              <a:defRPr sz="1587"/>
            </a:lvl8pPr>
            <a:lvl9pPr>
              <a:defRPr sz="1587"/>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99718" y="3115628"/>
            <a:ext cx="2339886" cy="5772085"/>
          </a:xfrm>
        </p:spPr>
        <p:txBody>
          <a:bodyPr/>
          <a:lstStyle>
            <a:lvl1pPr marL="0" indent="0">
              <a:buNone/>
              <a:defRPr sz="1269"/>
            </a:lvl1pPr>
            <a:lvl2pPr marL="362742" indent="0">
              <a:buNone/>
              <a:defRPr sz="1111"/>
            </a:lvl2pPr>
            <a:lvl3pPr marL="725485" indent="0">
              <a:buNone/>
              <a:defRPr sz="952"/>
            </a:lvl3pPr>
            <a:lvl4pPr marL="1088227" indent="0">
              <a:buNone/>
              <a:defRPr sz="793"/>
            </a:lvl4pPr>
            <a:lvl5pPr marL="1450970" indent="0">
              <a:buNone/>
              <a:defRPr sz="793"/>
            </a:lvl5pPr>
            <a:lvl6pPr marL="1813712" indent="0">
              <a:buNone/>
              <a:defRPr sz="793"/>
            </a:lvl6pPr>
            <a:lvl7pPr marL="2176455" indent="0">
              <a:buNone/>
              <a:defRPr sz="793"/>
            </a:lvl7pPr>
            <a:lvl8pPr marL="2539197" indent="0">
              <a:buNone/>
              <a:defRPr sz="793"/>
            </a:lvl8pPr>
            <a:lvl9pPr marL="2901940" indent="0">
              <a:buNone/>
              <a:defRPr sz="793"/>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165847B-1D94-4A8E-BFE5-01252FB1741A}" type="datetimeFigureOut">
              <a:rPr lang="sv-SE" smtClean="0"/>
              <a:t>2022-12-12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2818202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99718" y="692362"/>
            <a:ext cx="2339886" cy="2423266"/>
          </a:xfrm>
        </p:spPr>
        <p:txBody>
          <a:bodyPr anchor="b"/>
          <a:lstStyle>
            <a:lvl1pPr>
              <a:defRPr sz="2539"/>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3084267" y="1495311"/>
            <a:ext cx="3672780" cy="7380383"/>
          </a:xfrm>
        </p:spPr>
        <p:txBody>
          <a:bodyPr anchor="t"/>
          <a:lstStyle>
            <a:lvl1pPr marL="0" indent="0">
              <a:buNone/>
              <a:defRPr sz="2539"/>
            </a:lvl1pPr>
            <a:lvl2pPr marL="362742" indent="0">
              <a:buNone/>
              <a:defRPr sz="2222"/>
            </a:lvl2pPr>
            <a:lvl3pPr marL="725485" indent="0">
              <a:buNone/>
              <a:defRPr sz="1904"/>
            </a:lvl3pPr>
            <a:lvl4pPr marL="1088227" indent="0">
              <a:buNone/>
              <a:defRPr sz="1587"/>
            </a:lvl4pPr>
            <a:lvl5pPr marL="1450970" indent="0">
              <a:buNone/>
              <a:defRPr sz="1587"/>
            </a:lvl5pPr>
            <a:lvl6pPr marL="1813712" indent="0">
              <a:buNone/>
              <a:defRPr sz="1587"/>
            </a:lvl6pPr>
            <a:lvl7pPr marL="2176455" indent="0">
              <a:buNone/>
              <a:defRPr sz="1587"/>
            </a:lvl7pPr>
            <a:lvl8pPr marL="2539197" indent="0">
              <a:buNone/>
              <a:defRPr sz="1587"/>
            </a:lvl8pPr>
            <a:lvl9pPr marL="2901940" indent="0">
              <a:buNone/>
              <a:defRPr sz="1587"/>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499718" y="3115628"/>
            <a:ext cx="2339886" cy="5772085"/>
          </a:xfrm>
        </p:spPr>
        <p:txBody>
          <a:bodyPr/>
          <a:lstStyle>
            <a:lvl1pPr marL="0" indent="0">
              <a:buNone/>
              <a:defRPr sz="1269"/>
            </a:lvl1pPr>
            <a:lvl2pPr marL="362742" indent="0">
              <a:buNone/>
              <a:defRPr sz="1111"/>
            </a:lvl2pPr>
            <a:lvl3pPr marL="725485" indent="0">
              <a:buNone/>
              <a:defRPr sz="952"/>
            </a:lvl3pPr>
            <a:lvl4pPr marL="1088227" indent="0">
              <a:buNone/>
              <a:defRPr sz="793"/>
            </a:lvl4pPr>
            <a:lvl5pPr marL="1450970" indent="0">
              <a:buNone/>
              <a:defRPr sz="793"/>
            </a:lvl5pPr>
            <a:lvl6pPr marL="1813712" indent="0">
              <a:buNone/>
              <a:defRPr sz="793"/>
            </a:lvl6pPr>
            <a:lvl7pPr marL="2176455" indent="0">
              <a:buNone/>
              <a:defRPr sz="793"/>
            </a:lvl7pPr>
            <a:lvl8pPr marL="2539197" indent="0">
              <a:buNone/>
              <a:defRPr sz="793"/>
            </a:lvl8pPr>
            <a:lvl9pPr marL="2901940" indent="0">
              <a:buNone/>
              <a:defRPr sz="793"/>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165847B-1D94-4A8E-BFE5-01252FB1741A}" type="datetimeFigureOut">
              <a:rPr lang="sv-SE" smtClean="0"/>
              <a:t>2022-12-12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950C1E7-5AA0-4556-820F-EE8B5DEF3668}" type="slidenum">
              <a:rPr lang="sv-SE" smtClean="0"/>
              <a:t>‹#›</a:t>
            </a:fld>
            <a:endParaRPr lang="sv-SE"/>
          </a:p>
        </p:txBody>
      </p:sp>
    </p:spTree>
    <p:extLst>
      <p:ext uri="{BB962C8B-B14F-4D97-AF65-F5344CB8AC3E}">
        <p14:creationId xmlns:p14="http://schemas.microsoft.com/office/powerpoint/2010/main" val="250839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773" y="552930"/>
            <a:ext cx="6257330" cy="2007369"/>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498773" y="2764638"/>
            <a:ext cx="6257330" cy="6589457"/>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98773" y="9625753"/>
            <a:ext cx="1632347" cy="552928"/>
          </a:xfrm>
          <a:prstGeom prst="rect">
            <a:avLst/>
          </a:prstGeom>
        </p:spPr>
        <p:txBody>
          <a:bodyPr vert="horz" lIns="91440" tIns="45720" rIns="91440" bIns="45720" rtlCol="0" anchor="ctr"/>
          <a:lstStyle>
            <a:lvl1pPr algn="l">
              <a:defRPr sz="952">
                <a:solidFill>
                  <a:schemeClr val="tx1">
                    <a:tint val="75000"/>
                  </a:schemeClr>
                </a:solidFill>
              </a:defRPr>
            </a:lvl1pPr>
          </a:lstStyle>
          <a:p>
            <a:fld id="{B165847B-1D94-4A8E-BFE5-01252FB1741A}" type="datetimeFigureOut">
              <a:rPr lang="sv-SE" smtClean="0"/>
              <a:t>2022-12-12</a:t>
            </a:fld>
            <a:endParaRPr lang="sv-SE"/>
          </a:p>
        </p:txBody>
      </p:sp>
      <p:sp>
        <p:nvSpPr>
          <p:cNvPr id="5" name="Footer Placeholder 4"/>
          <p:cNvSpPr>
            <a:spLocks noGrp="1"/>
          </p:cNvSpPr>
          <p:nvPr>
            <p:ph type="ftr" sz="quarter" idx="3"/>
          </p:nvPr>
        </p:nvSpPr>
        <p:spPr>
          <a:xfrm>
            <a:off x="2403178" y="9625753"/>
            <a:ext cx="2448520" cy="552928"/>
          </a:xfrm>
          <a:prstGeom prst="rect">
            <a:avLst/>
          </a:prstGeom>
        </p:spPr>
        <p:txBody>
          <a:bodyPr vert="horz" lIns="91440" tIns="45720" rIns="91440" bIns="45720" rtlCol="0" anchor="ctr"/>
          <a:lstStyle>
            <a:lvl1pPr algn="ctr">
              <a:defRPr sz="952">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5123755" y="9625753"/>
            <a:ext cx="1632347" cy="552928"/>
          </a:xfrm>
          <a:prstGeom prst="rect">
            <a:avLst/>
          </a:prstGeom>
        </p:spPr>
        <p:txBody>
          <a:bodyPr vert="horz" lIns="91440" tIns="45720" rIns="91440" bIns="45720" rtlCol="0" anchor="ctr"/>
          <a:lstStyle>
            <a:lvl1pPr algn="r">
              <a:defRPr sz="952">
                <a:solidFill>
                  <a:schemeClr val="tx1">
                    <a:tint val="75000"/>
                  </a:schemeClr>
                </a:solidFill>
              </a:defRPr>
            </a:lvl1pPr>
          </a:lstStyle>
          <a:p>
            <a:fld id="{7950C1E7-5AA0-4556-820F-EE8B5DEF3668}" type="slidenum">
              <a:rPr lang="sv-SE" smtClean="0"/>
              <a:t>‹#›</a:t>
            </a:fld>
            <a:endParaRPr lang="sv-SE"/>
          </a:p>
        </p:txBody>
      </p:sp>
    </p:spTree>
    <p:extLst>
      <p:ext uri="{BB962C8B-B14F-4D97-AF65-F5344CB8AC3E}">
        <p14:creationId xmlns:p14="http://schemas.microsoft.com/office/powerpoint/2010/main" val="37490042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25485" rtl="0" eaLnBrk="1" latinLnBrk="0" hangingPunct="1">
        <a:lnSpc>
          <a:spcPct val="90000"/>
        </a:lnSpc>
        <a:spcBef>
          <a:spcPct val="0"/>
        </a:spcBef>
        <a:buNone/>
        <a:defRPr sz="3491" kern="1200">
          <a:solidFill>
            <a:schemeClr val="tx1"/>
          </a:solidFill>
          <a:latin typeface="+mj-lt"/>
          <a:ea typeface="+mj-ea"/>
          <a:cs typeface="+mj-cs"/>
        </a:defRPr>
      </a:lvl1pPr>
    </p:titleStyle>
    <p:bodyStyle>
      <a:lvl1pPr marL="181371" indent="-181371" algn="l" defTabSz="725485" rtl="0" eaLnBrk="1" latinLnBrk="0" hangingPunct="1">
        <a:lnSpc>
          <a:spcPct val="90000"/>
        </a:lnSpc>
        <a:spcBef>
          <a:spcPts val="793"/>
        </a:spcBef>
        <a:buFont typeface="Arial" panose="020B0604020202020204" pitchFamily="34" charset="0"/>
        <a:buChar char="•"/>
        <a:defRPr sz="2222" kern="1200">
          <a:solidFill>
            <a:schemeClr val="tx1"/>
          </a:solidFill>
          <a:latin typeface="+mn-lt"/>
          <a:ea typeface="+mn-ea"/>
          <a:cs typeface="+mn-cs"/>
        </a:defRPr>
      </a:lvl1pPr>
      <a:lvl2pPr marL="544114" indent="-181371" algn="l" defTabSz="725485" rtl="0" eaLnBrk="1" latinLnBrk="0" hangingPunct="1">
        <a:lnSpc>
          <a:spcPct val="90000"/>
        </a:lnSpc>
        <a:spcBef>
          <a:spcPts val="397"/>
        </a:spcBef>
        <a:buFont typeface="Arial" panose="020B0604020202020204" pitchFamily="34" charset="0"/>
        <a:buChar char="•"/>
        <a:defRPr sz="1904" kern="1200">
          <a:solidFill>
            <a:schemeClr val="tx1"/>
          </a:solidFill>
          <a:latin typeface="+mn-lt"/>
          <a:ea typeface="+mn-ea"/>
          <a:cs typeface="+mn-cs"/>
        </a:defRPr>
      </a:lvl2pPr>
      <a:lvl3pPr marL="906856" indent="-181371" algn="l" defTabSz="725485" rtl="0" eaLnBrk="1" latinLnBrk="0" hangingPunct="1">
        <a:lnSpc>
          <a:spcPct val="90000"/>
        </a:lnSpc>
        <a:spcBef>
          <a:spcPts val="397"/>
        </a:spcBef>
        <a:buFont typeface="Arial" panose="020B0604020202020204" pitchFamily="34" charset="0"/>
        <a:buChar char="•"/>
        <a:defRPr sz="1587" kern="1200">
          <a:solidFill>
            <a:schemeClr val="tx1"/>
          </a:solidFill>
          <a:latin typeface="+mn-lt"/>
          <a:ea typeface="+mn-ea"/>
          <a:cs typeface="+mn-cs"/>
        </a:defRPr>
      </a:lvl3pPr>
      <a:lvl4pPr marL="1269599"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4pPr>
      <a:lvl5pPr marL="1632341"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5pPr>
      <a:lvl6pPr marL="1995084"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6pPr>
      <a:lvl7pPr marL="2357826"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7pPr>
      <a:lvl8pPr marL="2720569"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8pPr>
      <a:lvl9pPr marL="3083311"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9pPr>
    </p:bodyStyle>
    <p:otherStyle>
      <a:defPPr>
        <a:defRPr lang="en-US"/>
      </a:defPPr>
      <a:lvl1pPr marL="0" algn="l" defTabSz="725485" rtl="0" eaLnBrk="1" latinLnBrk="0" hangingPunct="1">
        <a:defRPr sz="1428" kern="1200">
          <a:solidFill>
            <a:schemeClr val="tx1"/>
          </a:solidFill>
          <a:latin typeface="+mn-lt"/>
          <a:ea typeface="+mn-ea"/>
          <a:cs typeface="+mn-cs"/>
        </a:defRPr>
      </a:lvl1pPr>
      <a:lvl2pPr marL="362742" algn="l" defTabSz="725485" rtl="0" eaLnBrk="1" latinLnBrk="0" hangingPunct="1">
        <a:defRPr sz="1428" kern="1200">
          <a:solidFill>
            <a:schemeClr val="tx1"/>
          </a:solidFill>
          <a:latin typeface="+mn-lt"/>
          <a:ea typeface="+mn-ea"/>
          <a:cs typeface="+mn-cs"/>
        </a:defRPr>
      </a:lvl2pPr>
      <a:lvl3pPr marL="725485" algn="l" defTabSz="725485" rtl="0" eaLnBrk="1" latinLnBrk="0" hangingPunct="1">
        <a:defRPr sz="1428" kern="1200">
          <a:solidFill>
            <a:schemeClr val="tx1"/>
          </a:solidFill>
          <a:latin typeface="+mn-lt"/>
          <a:ea typeface="+mn-ea"/>
          <a:cs typeface="+mn-cs"/>
        </a:defRPr>
      </a:lvl3pPr>
      <a:lvl4pPr marL="1088227" algn="l" defTabSz="725485" rtl="0" eaLnBrk="1" latinLnBrk="0" hangingPunct="1">
        <a:defRPr sz="1428" kern="1200">
          <a:solidFill>
            <a:schemeClr val="tx1"/>
          </a:solidFill>
          <a:latin typeface="+mn-lt"/>
          <a:ea typeface="+mn-ea"/>
          <a:cs typeface="+mn-cs"/>
        </a:defRPr>
      </a:lvl4pPr>
      <a:lvl5pPr marL="1450970" algn="l" defTabSz="725485" rtl="0" eaLnBrk="1" latinLnBrk="0" hangingPunct="1">
        <a:defRPr sz="1428" kern="1200">
          <a:solidFill>
            <a:schemeClr val="tx1"/>
          </a:solidFill>
          <a:latin typeface="+mn-lt"/>
          <a:ea typeface="+mn-ea"/>
          <a:cs typeface="+mn-cs"/>
        </a:defRPr>
      </a:lvl5pPr>
      <a:lvl6pPr marL="1813712" algn="l" defTabSz="725485" rtl="0" eaLnBrk="1" latinLnBrk="0" hangingPunct="1">
        <a:defRPr sz="1428" kern="1200">
          <a:solidFill>
            <a:schemeClr val="tx1"/>
          </a:solidFill>
          <a:latin typeface="+mn-lt"/>
          <a:ea typeface="+mn-ea"/>
          <a:cs typeface="+mn-cs"/>
        </a:defRPr>
      </a:lvl6pPr>
      <a:lvl7pPr marL="2176455" algn="l" defTabSz="725485" rtl="0" eaLnBrk="1" latinLnBrk="0" hangingPunct="1">
        <a:defRPr sz="1428" kern="1200">
          <a:solidFill>
            <a:schemeClr val="tx1"/>
          </a:solidFill>
          <a:latin typeface="+mn-lt"/>
          <a:ea typeface="+mn-ea"/>
          <a:cs typeface="+mn-cs"/>
        </a:defRPr>
      </a:lvl7pPr>
      <a:lvl8pPr marL="2539197" algn="l" defTabSz="725485" rtl="0" eaLnBrk="1" latinLnBrk="0" hangingPunct="1">
        <a:defRPr sz="1428" kern="1200">
          <a:solidFill>
            <a:schemeClr val="tx1"/>
          </a:solidFill>
          <a:latin typeface="+mn-lt"/>
          <a:ea typeface="+mn-ea"/>
          <a:cs typeface="+mn-cs"/>
        </a:defRPr>
      </a:lvl8pPr>
      <a:lvl9pPr marL="2901940" algn="l" defTabSz="725485" rtl="0" eaLnBrk="1" latinLnBrk="0" hangingPunct="1">
        <a:defRPr sz="14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www.rf.se/rorelsesatsningiskola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5BE34D-8736-3343-310C-B97DA7CD7585}"/>
              </a:ext>
            </a:extLst>
          </p:cNvPr>
          <p:cNvSpPr>
            <a:spLocks noGrp="1"/>
          </p:cNvSpPr>
          <p:nvPr>
            <p:ph type="ctrTitle"/>
          </p:nvPr>
        </p:nvSpPr>
        <p:spPr>
          <a:xfrm>
            <a:off x="424195" y="374754"/>
            <a:ext cx="6166644" cy="998152"/>
          </a:xfrm>
        </p:spPr>
        <p:txBody>
          <a:bodyPr/>
          <a:lstStyle/>
          <a:p>
            <a:r>
              <a:rPr lang="sv-SE" dirty="0"/>
              <a:t>Magistigen</a:t>
            </a:r>
          </a:p>
        </p:txBody>
      </p:sp>
      <p:sp>
        <p:nvSpPr>
          <p:cNvPr id="3" name="Underrubrik 2">
            <a:extLst>
              <a:ext uri="{FF2B5EF4-FFF2-40B4-BE49-F238E27FC236}">
                <a16:creationId xmlns:a16="http://schemas.microsoft.com/office/drawing/2014/main" id="{E04880DD-3566-4947-A007-FF215259FC1F}"/>
              </a:ext>
            </a:extLst>
          </p:cNvPr>
          <p:cNvSpPr>
            <a:spLocks noGrp="1"/>
          </p:cNvSpPr>
          <p:nvPr>
            <p:ph type="subTitle" idx="1"/>
          </p:nvPr>
        </p:nvSpPr>
        <p:spPr>
          <a:xfrm>
            <a:off x="652027" y="1431200"/>
            <a:ext cx="5441156" cy="2507406"/>
          </a:xfrm>
        </p:spPr>
        <p:txBody>
          <a:bodyPr>
            <a:normAutofit fontScale="92500" lnSpcReduction="10000"/>
          </a:bodyPr>
          <a:lstStyle/>
          <a:p>
            <a:r>
              <a:rPr lang="sv-SE" dirty="0"/>
              <a:t>Rita upp den magiska stigen så som du vill att den ska se ut. Deltagarna ska hoppa/kliva fram i stigen och varje steg ligger i anslutning till det föregående(närmaste framför, bakom, höger, vänster och diagonalt). Deltagarna ska ta sig igenom stigen genom att hoppa sig fram steg för steg. Första personen hoppar in på valfritt ställe i stigen och har hen hoppat in på rätt ställe får hen fortsätta ett steg till, om det däremot inte följer din stig hoppar hen ut och näste person på tur testar tills att någon tar sig hela vägen igenom. </a:t>
            </a:r>
          </a:p>
        </p:txBody>
      </p:sp>
      <p:sp>
        <p:nvSpPr>
          <p:cNvPr id="4" name="Ellips 3">
            <a:extLst>
              <a:ext uri="{FF2B5EF4-FFF2-40B4-BE49-F238E27FC236}">
                <a16:creationId xmlns:a16="http://schemas.microsoft.com/office/drawing/2014/main" id="{50816B80-E1DD-F122-84C1-8B77E2C01F90}"/>
              </a:ext>
            </a:extLst>
          </p:cNvPr>
          <p:cNvSpPr/>
          <p:nvPr/>
        </p:nvSpPr>
        <p:spPr>
          <a:xfrm>
            <a:off x="839447" y="4347148"/>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a:extLst>
              <a:ext uri="{FF2B5EF4-FFF2-40B4-BE49-F238E27FC236}">
                <a16:creationId xmlns:a16="http://schemas.microsoft.com/office/drawing/2014/main" id="{623ED5AE-B628-48BF-E1C3-F962E3EB235F}"/>
              </a:ext>
            </a:extLst>
          </p:cNvPr>
          <p:cNvSpPr/>
          <p:nvPr/>
        </p:nvSpPr>
        <p:spPr>
          <a:xfrm>
            <a:off x="1951220" y="4347148"/>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EBD16516-958E-7303-8408-A39EAC21800B}"/>
              </a:ext>
            </a:extLst>
          </p:cNvPr>
          <p:cNvSpPr/>
          <p:nvPr/>
        </p:nvSpPr>
        <p:spPr>
          <a:xfrm>
            <a:off x="3062991" y="4347148"/>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FC642C9B-B9C9-35B2-0F0B-40A58E822E17}"/>
              </a:ext>
            </a:extLst>
          </p:cNvPr>
          <p:cNvSpPr/>
          <p:nvPr/>
        </p:nvSpPr>
        <p:spPr>
          <a:xfrm>
            <a:off x="4174762" y="4347148"/>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1DFAE2F5-B8DF-FF61-3E7C-143FA6F309B1}"/>
              </a:ext>
            </a:extLst>
          </p:cNvPr>
          <p:cNvSpPr/>
          <p:nvPr/>
        </p:nvSpPr>
        <p:spPr>
          <a:xfrm>
            <a:off x="5289031" y="4347148"/>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332BC676-AC5E-2083-EF74-C527656ADB46}"/>
              </a:ext>
            </a:extLst>
          </p:cNvPr>
          <p:cNvSpPr/>
          <p:nvPr/>
        </p:nvSpPr>
        <p:spPr>
          <a:xfrm>
            <a:off x="839447" y="5332177"/>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CE001685-865A-54EB-B675-4443116DD914}"/>
              </a:ext>
            </a:extLst>
          </p:cNvPr>
          <p:cNvSpPr/>
          <p:nvPr/>
        </p:nvSpPr>
        <p:spPr>
          <a:xfrm>
            <a:off x="1951218" y="5332177"/>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747E6C5D-A2B9-4CE7-D8BD-0645310A1E76}"/>
              </a:ext>
            </a:extLst>
          </p:cNvPr>
          <p:cNvSpPr/>
          <p:nvPr/>
        </p:nvSpPr>
        <p:spPr>
          <a:xfrm>
            <a:off x="3080113" y="5334037"/>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D7AF05F9-3AB5-E94B-E820-DBD498DBA516}"/>
              </a:ext>
            </a:extLst>
          </p:cNvPr>
          <p:cNvSpPr/>
          <p:nvPr/>
        </p:nvSpPr>
        <p:spPr>
          <a:xfrm>
            <a:off x="4160136" y="5332177"/>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a:extLst>
              <a:ext uri="{FF2B5EF4-FFF2-40B4-BE49-F238E27FC236}">
                <a16:creationId xmlns:a16="http://schemas.microsoft.com/office/drawing/2014/main" id="{BCFE2B1C-871D-8095-C5DC-A595A5641DEC}"/>
              </a:ext>
            </a:extLst>
          </p:cNvPr>
          <p:cNvSpPr/>
          <p:nvPr/>
        </p:nvSpPr>
        <p:spPr>
          <a:xfrm>
            <a:off x="5289031" y="5332177"/>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430F10F1-B914-2C36-3CF2-08E81BC8E29D}"/>
              </a:ext>
            </a:extLst>
          </p:cNvPr>
          <p:cNvSpPr/>
          <p:nvPr/>
        </p:nvSpPr>
        <p:spPr>
          <a:xfrm>
            <a:off x="849258" y="6321312"/>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a:extLst>
              <a:ext uri="{FF2B5EF4-FFF2-40B4-BE49-F238E27FC236}">
                <a16:creationId xmlns:a16="http://schemas.microsoft.com/office/drawing/2014/main" id="{60D556FE-BF52-40E9-8B97-9A87E45B20B5}"/>
              </a:ext>
            </a:extLst>
          </p:cNvPr>
          <p:cNvSpPr/>
          <p:nvPr/>
        </p:nvSpPr>
        <p:spPr>
          <a:xfrm>
            <a:off x="1951218" y="6321312"/>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Ellips 15">
            <a:extLst>
              <a:ext uri="{FF2B5EF4-FFF2-40B4-BE49-F238E27FC236}">
                <a16:creationId xmlns:a16="http://schemas.microsoft.com/office/drawing/2014/main" id="{20643637-5E47-B52D-BDD6-93C6E4FAA5F3}"/>
              </a:ext>
            </a:extLst>
          </p:cNvPr>
          <p:cNvSpPr/>
          <p:nvPr/>
        </p:nvSpPr>
        <p:spPr>
          <a:xfrm>
            <a:off x="3027831" y="6320926"/>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AF76D5C2-A244-8553-68FD-BC2891B7339A}"/>
              </a:ext>
            </a:extLst>
          </p:cNvPr>
          <p:cNvSpPr/>
          <p:nvPr/>
        </p:nvSpPr>
        <p:spPr>
          <a:xfrm>
            <a:off x="4174761" y="6320926"/>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444EF5D2-B0D2-59B9-9FA1-93E955EE8E8D}"/>
              </a:ext>
            </a:extLst>
          </p:cNvPr>
          <p:cNvSpPr/>
          <p:nvPr/>
        </p:nvSpPr>
        <p:spPr>
          <a:xfrm>
            <a:off x="839447" y="7353194"/>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Ellips 18">
            <a:extLst>
              <a:ext uri="{FF2B5EF4-FFF2-40B4-BE49-F238E27FC236}">
                <a16:creationId xmlns:a16="http://schemas.microsoft.com/office/drawing/2014/main" id="{61ADC7FD-E303-7D77-C5B8-7B5CCF3F36A0}"/>
              </a:ext>
            </a:extLst>
          </p:cNvPr>
          <p:cNvSpPr/>
          <p:nvPr/>
        </p:nvSpPr>
        <p:spPr>
          <a:xfrm>
            <a:off x="1965844" y="7353194"/>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Ellips 19">
            <a:extLst>
              <a:ext uri="{FF2B5EF4-FFF2-40B4-BE49-F238E27FC236}">
                <a16:creationId xmlns:a16="http://schemas.microsoft.com/office/drawing/2014/main" id="{64C52557-380A-8C55-A747-43A689AF63FE}"/>
              </a:ext>
            </a:extLst>
          </p:cNvPr>
          <p:cNvSpPr/>
          <p:nvPr/>
        </p:nvSpPr>
        <p:spPr>
          <a:xfrm>
            <a:off x="3062991" y="7353194"/>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Ellips 20">
            <a:extLst>
              <a:ext uri="{FF2B5EF4-FFF2-40B4-BE49-F238E27FC236}">
                <a16:creationId xmlns:a16="http://schemas.microsoft.com/office/drawing/2014/main" id="{F97E9221-A297-C33D-0BDA-9E923BF14216}"/>
              </a:ext>
            </a:extLst>
          </p:cNvPr>
          <p:cNvSpPr/>
          <p:nvPr/>
        </p:nvSpPr>
        <p:spPr>
          <a:xfrm>
            <a:off x="4174761" y="7353194"/>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0A72D56A-CC2D-389D-FACB-1715470A6722}"/>
              </a:ext>
            </a:extLst>
          </p:cNvPr>
          <p:cNvSpPr/>
          <p:nvPr/>
        </p:nvSpPr>
        <p:spPr>
          <a:xfrm>
            <a:off x="5289031" y="6317206"/>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Ellips 22">
            <a:extLst>
              <a:ext uri="{FF2B5EF4-FFF2-40B4-BE49-F238E27FC236}">
                <a16:creationId xmlns:a16="http://schemas.microsoft.com/office/drawing/2014/main" id="{B16942D5-8207-8ABA-EF18-1FB5C2E3ACFB}"/>
              </a:ext>
            </a:extLst>
          </p:cNvPr>
          <p:cNvSpPr/>
          <p:nvPr/>
        </p:nvSpPr>
        <p:spPr>
          <a:xfrm>
            <a:off x="5289031" y="7353194"/>
            <a:ext cx="959371" cy="8455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4" name="Bildobjekt 23">
            <a:extLst>
              <a:ext uri="{FF2B5EF4-FFF2-40B4-BE49-F238E27FC236}">
                <a16:creationId xmlns:a16="http://schemas.microsoft.com/office/drawing/2014/main" id="{906146C1-E4C6-976D-7B02-D72CDDF8E9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60547" y="9782071"/>
            <a:ext cx="1887855" cy="457200"/>
          </a:xfrm>
          <a:prstGeom prst="rect">
            <a:avLst/>
          </a:prstGeom>
          <a:noFill/>
          <a:ln>
            <a:noFill/>
          </a:ln>
        </p:spPr>
      </p:pic>
      <p:pic>
        <p:nvPicPr>
          <p:cNvPr id="25" name="Bildobjekt 24">
            <a:extLst>
              <a:ext uri="{FF2B5EF4-FFF2-40B4-BE49-F238E27FC236}">
                <a16:creationId xmlns:a16="http://schemas.microsoft.com/office/drawing/2014/main" id="{28AC43B8-93B5-EA95-F2FB-B3F204BAD0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9258" y="9782071"/>
            <a:ext cx="3218815" cy="267335"/>
          </a:xfrm>
          <a:prstGeom prst="rect">
            <a:avLst/>
          </a:prstGeom>
          <a:noFill/>
          <a:ln>
            <a:noFill/>
          </a:ln>
        </p:spPr>
      </p:pic>
      <p:sp>
        <p:nvSpPr>
          <p:cNvPr id="27" name="textruta 26">
            <a:extLst>
              <a:ext uri="{FF2B5EF4-FFF2-40B4-BE49-F238E27FC236}">
                <a16:creationId xmlns:a16="http://schemas.microsoft.com/office/drawing/2014/main" id="{85A8C3AA-B975-8EDE-9DEC-E50A505806E9}"/>
              </a:ext>
            </a:extLst>
          </p:cNvPr>
          <p:cNvSpPr txBox="1"/>
          <p:nvPr/>
        </p:nvSpPr>
        <p:spPr>
          <a:xfrm>
            <a:off x="747737" y="9945420"/>
            <a:ext cx="3627618" cy="338554"/>
          </a:xfrm>
          <a:prstGeom prst="rect">
            <a:avLst/>
          </a:prstGeom>
          <a:noFill/>
        </p:spPr>
        <p:txBody>
          <a:bodyPr wrap="square">
            <a:spAutoFit/>
          </a:bodyPr>
          <a:lstStyle/>
          <a:p>
            <a:r>
              <a:rPr lang="sv-SE" sz="1600" u="sng" dirty="0">
                <a:solidFill>
                  <a:srgbClr val="006BB1"/>
                </a:solidFill>
                <a:effectLst/>
                <a:latin typeface="Georgia" panose="02040502050405020303" pitchFamily="18" charset="0"/>
                <a:ea typeface="Georgia" panose="02040502050405020303" pitchFamily="18" charset="0"/>
                <a:cs typeface="Times New Roman" panose="02020603050405020304" pitchFamily="18" charset="0"/>
                <a:hlinkClick r:id="rId4"/>
              </a:rPr>
              <a:t>www.rf.se/rorelsesatsningiskolan</a:t>
            </a:r>
            <a:endParaRPr lang="sv-SE" sz="1600" dirty="0"/>
          </a:p>
        </p:txBody>
      </p:sp>
    </p:spTree>
    <p:extLst>
      <p:ext uri="{BB962C8B-B14F-4D97-AF65-F5344CB8AC3E}">
        <p14:creationId xmlns:p14="http://schemas.microsoft.com/office/powerpoint/2010/main" val="237131390"/>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18ADDCB76A28243A1C40B1A5A29DA67" ma:contentTypeVersion="18" ma:contentTypeDescription="Skapa ett nytt dokument." ma:contentTypeScope="" ma:versionID="b4ca5a44fc30ec1bc9c3fcf1730ce100">
  <xsd:schema xmlns:xsd="http://www.w3.org/2001/XMLSchema" xmlns:xs="http://www.w3.org/2001/XMLSchema" xmlns:p="http://schemas.microsoft.com/office/2006/metadata/properties" xmlns:ns2="88a8c523-e363-4025-b888-731455cabc45" xmlns:ns3="bbf6ab42-6336-4d4a-870a-322bd961a1cb" targetNamespace="http://schemas.microsoft.com/office/2006/metadata/properties" ma:root="true" ma:fieldsID="060dc1cc75caafe06957752f65aa7b98" ns2:_="" ns3:_="">
    <xsd:import namespace="88a8c523-e363-4025-b888-731455cabc45"/>
    <xsd:import namespace="bbf6ab42-6336-4d4a-870a-322bd961a1cb"/>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Locatio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a8c523-e363-4025-b888-731455cabc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f6ab42-6336-4d4a-870a-322bd961a1cb" elementFormDefault="qualified">
    <xsd:import namespace="http://schemas.microsoft.com/office/2006/documentManagement/types"/>
    <xsd:import namespace="http://schemas.microsoft.com/office/infopath/2007/PartnerControls"/>
    <xsd:element name="SharedWithUsers" ma:index="12"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at med information" ma:internalName="SharedWithDetails" ma:readOnly="true">
      <xsd:simpleType>
        <xsd:restriction base="dms:Note">
          <xsd:maxLength value="255"/>
        </xsd:restriction>
      </xsd:simpleType>
    </xsd:element>
    <xsd:element name="TaxCatchAll" ma:index="21" nillable="true" ma:displayName="Taxonomy Catch All Column" ma:hidden="true" ma:list="{f5daefbc-30c3-4c78-b77a-2ad9ff21ff73}" ma:internalName="TaxCatchAll" ma:showField="CatchAllData" ma:web="bbf6ab42-6336-4d4a-870a-322bd961a1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8a8c523-e363-4025-b888-731455cabc45">
      <Terms xmlns="http://schemas.microsoft.com/office/infopath/2007/PartnerControls"/>
    </lcf76f155ced4ddcb4097134ff3c332f>
    <TaxCatchAll xmlns="bbf6ab42-6336-4d4a-870a-322bd961a1cb" xsi:nil="true"/>
  </documentManagement>
</p:properties>
</file>

<file path=customXml/itemProps1.xml><?xml version="1.0" encoding="utf-8"?>
<ds:datastoreItem xmlns:ds="http://schemas.openxmlformats.org/officeDocument/2006/customXml" ds:itemID="{332F88A3-3805-49E6-B6C6-938927A255ED}"/>
</file>

<file path=customXml/itemProps2.xml><?xml version="1.0" encoding="utf-8"?>
<ds:datastoreItem xmlns:ds="http://schemas.openxmlformats.org/officeDocument/2006/customXml" ds:itemID="{13BE915B-D596-460C-BA42-53F89F606E7F}"/>
</file>

<file path=customXml/itemProps3.xml><?xml version="1.0" encoding="utf-8"?>
<ds:datastoreItem xmlns:ds="http://schemas.openxmlformats.org/officeDocument/2006/customXml" ds:itemID="{2DC7CA68-07CF-404B-A033-7299CC09843E}"/>
</file>

<file path=docProps/app.xml><?xml version="1.0" encoding="utf-8"?>
<Properties xmlns="http://schemas.openxmlformats.org/officeDocument/2006/extended-properties" xmlns:vt="http://schemas.openxmlformats.org/officeDocument/2006/docPropsVTypes">
  <Template>Office Theme</Template>
  <TotalTime>20</TotalTime>
  <Words>116</Words>
  <Application>Microsoft Office PowerPoint</Application>
  <PresentationFormat>Anpassad</PresentationFormat>
  <Paragraphs>3</Paragraphs>
  <Slides>1</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vt:i4>
      </vt:variant>
    </vt:vector>
  </HeadingPairs>
  <TitlesOfParts>
    <vt:vector size="6" baseType="lpstr">
      <vt:lpstr>Arial</vt:lpstr>
      <vt:lpstr>Calibri</vt:lpstr>
      <vt:lpstr>Calibri Light</vt:lpstr>
      <vt:lpstr>Georgia</vt:lpstr>
      <vt:lpstr>Office-tema</vt:lpstr>
      <vt:lpstr>Magistigen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Magistigen</dc:title>
  <dc:creator>Emilia Aldengård RF-SISU Västernorrland</dc:creator>
  <cp:lastModifiedBy>Emilia Aldengård RF-SISU Västernorrland</cp:lastModifiedBy>
  <cp:revision>1</cp:revision>
  <dcterms:created xsi:type="dcterms:W3CDTF">2022-12-12T14:52:32Z</dcterms:created>
  <dcterms:modified xsi:type="dcterms:W3CDTF">2022-12-12T15:39:04Z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0x010100118ADDCB76A28243A1C40B1A5A29DA67</vt:lpwstr>
  </property>
</Properties>
</file>